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4" r:id="rId2"/>
    <p:sldId id="256" r:id="rId3"/>
    <p:sldId id="265" r:id="rId4"/>
    <p:sldId id="272" r:id="rId5"/>
    <p:sldId id="273" r:id="rId6"/>
    <p:sldId id="266" r:id="rId7"/>
    <p:sldId id="274" r:id="rId8"/>
    <p:sldId id="267" r:id="rId9"/>
    <p:sldId id="268" r:id="rId10"/>
    <p:sldId id="269" r:id="rId11"/>
    <p:sldId id="275" r:id="rId12"/>
    <p:sldId id="270" r:id="rId13"/>
    <p:sldId id="257" r:id="rId14"/>
    <p:sldId id="258" r:id="rId15"/>
    <p:sldId id="262" r:id="rId16"/>
    <p:sldId id="26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54731B-1CBA-4F36-BC08-E1AAA145F08B}" type="doc">
      <dgm:prSet loTypeId="urn:microsoft.com/office/officeart/2005/8/layout/matrix2" loCatId="matrix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5FB02DFD-C4EF-4FA4-AFCE-8E9B32FD5BD3}">
      <dgm:prSet phldrT="[Текст]"/>
      <dgm:spPr/>
      <dgm:t>
        <a:bodyPr/>
        <a:lstStyle/>
        <a:p>
          <a:r>
            <a:rPr lang="ru-RU" dirty="0" smtClean="0"/>
            <a:t>Первобытное общество, Феодальное общество</a:t>
          </a:r>
          <a:endParaRPr lang="ru-RU" dirty="0"/>
        </a:p>
      </dgm:t>
    </dgm:pt>
    <dgm:pt modelId="{E450C674-5CB5-43B4-A268-4672183CD56B}" type="parTrans" cxnId="{B8E5C5A0-AF55-438A-B1A1-71256D45A61C}">
      <dgm:prSet/>
      <dgm:spPr/>
      <dgm:t>
        <a:bodyPr/>
        <a:lstStyle/>
        <a:p>
          <a:endParaRPr lang="ru-RU"/>
        </a:p>
      </dgm:t>
    </dgm:pt>
    <dgm:pt modelId="{ACF37C86-F762-4DDC-AD34-588C3694201C}" type="sibTrans" cxnId="{B8E5C5A0-AF55-438A-B1A1-71256D45A61C}">
      <dgm:prSet/>
      <dgm:spPr/>
      <dgm:t>
        <a:bodyPr/>
        <a:lstStyle/>
        <a:p>
          <a:endParaRPr lang="ru-RU"/>
        </a:p>
      </dgm:t>
    </dgm:pt>
    <dgm:pt modelId="{DF4082BE-17E6-49CC-84C4-C6036ABBFD37}">
      <dgm:prSet phldrT="[Текст]"/>
      <dgm:spPr/>
      <dgm:t>
        <a:bodyPr/>
        <a:lstStyle/>
        <a:p>
          <a:r>
            <a:rPr lang="ru-RU" dirty="0" smtClean="0"/>
            <a:t>Спортивное общество, общество защиты природы</a:t>
          </a:r>
          <a:endParaRPr lang="ru-RU" dirty="0"/>
        </a:p>
      </dgm:t>
    </dgm:pt>
    <dgm:pt modelId="{F198EE2E-87A2-4B61-ABE7-3521F924DA47}" type="parTrans" cxnId="{AD9F500B-8C56-48ED-AA6C-A90FF769CEDF}">
      <dgm:prSet/>
      <dgm:spPr/>
      <dgm:t>
        <a:bodyPr/>
        <a:lstStyle/>
        <a:p>
          <a:endParaRPr lang="ru-RU"/>
        </a:p>
      </dgm:t>
    </dgm:pt>
    <dgm:pt modelId="{3D3CF994-B93F-469F-AB19-DE5C85A5064E}" type="sibTrans" cxnId="{AD9F500B-8C56-48ED-AA6C-A90FF769CEDF}">
      <dgm:prSet/>
      <dgm:spPr/>
      <dgm:t>
        <a:bodyPr/>
        <a:lstStyle/>
        <a:p>
          <a:endParaRPr lang="ru-RU"/>
        </a:p>
      </dgm:t>
    </dgm:pt>
    <dgm:pt modelId="{A7900FE8-5BE6-4F02-9B2D-5D8D6B98CC14}">
      <dgm:prSet phldrT="[Текст]"/>
      <dgm:spPr/>
      <dgm:t>
        <a:bodyPr/>
        <a:lstStyle/>
        <a:p>
          <a:r>
            <a:rPr lang="ru-RU" dirty="0" smtClean="0"/>
            <a:t>Дворянское общество, высшее общество</a:t>
          </a:r>
          <a:endParaRPr lang="ru-RU" dirty="0"/>
        </a:p>
      </dgm:t>
    </dgm:pt>
    <dgm:pt modelId="{7433DC5D-2172-4AD1-9E08-8E7ED2A2AEEE}" type="parTrans" cxnId="{ECC2747C-643F-475C-94BB-92512F536E4B}">
      <dgm:prSet/>
      <dgm:spPr/>
      <dgm:t>
        <a:bodyPr/>
        <a:lstStyle/>
        <a:p>
          <a:endParaRPr lang="ru-RU"/>
        </a:p>
      </dgm:t>
    </dgm:pt>
    <dgm:pt modelId="{3FC36E60-6D48-4CC2-9595-9C5B48E651EA}" type="sibTrans" cxnId="{ECC2747C-643F-475C-94BB-92512F536E4B}">
      <dgm:prSet/>
      <dgm:spPr/>
      <dgm:t>
        <a:bodyPr/>
        <a:lstStyle/>
        <a:p>
          <a:endParaRPr lang="ru-RU"/>
        </a:p>
      </dgm:t>
    </dgm:pt>
    <dgm:pt modelId="{4D6BBFA4-8916-473F-AF8A-3E86E02FD848}">
      <dgm:prSet phldrT="[Текст]"/>
      <dgm:spPr/>
      <dgm:t>
        <a:bodyPr/>
        <a:lstStyle/>
        <a:p>
          <a:r>
            <a:rPr lang="ru-RU" dirty="0" smtClean="0"/>
            <a:t>Французское общество, английское общество</a:t>
          </a:r>
          <a:endParaRPr lang="ru-RU" dirty="0"/>
        </a:p>
      </dgm:t>
    </dgm:pt>
    <dgm:pt modelId="{4CB336AF-5EAF-4892-82FE-0417C3450E79}" type="parTrans" cxnId="{1FAD51C8-9C66-4A45-968E-59BAE213D5E8}">
      <dgm:prSet/>
      <dgm:spPr/>
      <dgm:t>
        <a:bodyPr/>
        <a:lstStyle/>
        <a:p>
          <a:endParaRPr lang="ru-RU"/>
        </a:p>
      </dgm:t>
    </dgm:pt>
    <dgm:pt modelId="{404E1B93-69B3-4AE2-A4D3-41BA5AFE02AB}" type="sibTrans" cxnId="{1FAD51C8-9C66-4A45-968E-59BAE213D5E8}">
      <dgm:prSet/>
      <dgm:spPr/>
      <dgm:t>
        <a:bodyPr/>
        <a:lstStyle/>
        <a:p>
          <a:endParaRPr lang="ru-RU"/>
        </a:p>
      </dgm:t>
    </dgm:pt>
    <dgm:pt modelId="{FED7953C-5D14-497B-B62B-1429904B7BC1}" type="pres">
      <dgm:prSet presAssocID="{EE54731B-1CBA-4F36-BC08-E1AAA145F08B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4900587-499E-4E9B-A7F5-0567EB33A15B}" type="pres">
      <dgm:prSet presAssocID="{EE54731B-1CBA-4F36-BC08-E1AAA145F08B}" presName="axisShape" presStyleLbl="bgShp" presStyleIdx="0" presStyleCnt="1"/>
      <dgm:spPr/>
    </dgm:pt>
    <dgm:pt modelId="{E8830373-62E5-4C08-B46A-A95CF1915BB5}" type="pres">
      <dgm:prSet presAssocID="{EE54731B-1CBA-4F36-BC08-E1AAA145F08B}" presName="rect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956E88-32E7-43BB-927E-E79FCE0EC2F8}" type="pres">
      <dgm:prSet presAssocID="{EE54731B-1CBA-4F36-BC08-E1AAA145F08B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2C3200-C661-41B0-BF8D-C9FF1BD1991B}" type="pres">
      <dgm:prSet presAssocID="{EE54731B-1CBA-4F36-BC08-E1AAA145F08B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BE8A4F-E45F-4329-837C-DCBA94006C6C}" type="pres">
      <dgm:prSet presAssocID="{EE54731B-1CBA-4F36-BC08-E1AAA145F08B}" presName="rect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5B3AB9C-BF1E-44B4-A326-1E16BBF5AC53}" type="presOf" srcId="{DF4082BE-17E6-49CC-84C4-C6036ABBFD37}" destId="{79956E88-32E7-43BB-927E-E79FCE0EC2F8}" srcOrd="0" destOrd="0" presId="urn:microsoft.com/office/officeart/2005/8/layout/matrix2"/>
    <dgm:cxn modelId="{34FA38BD-A0E5-4DFB-9509-9825F30ED8D4}" type="presOf" srcId="{4D6BBFA4-8916-473F-AF8A-3E86E02FD848}" destId="{C7BE8A4F-E45F-4329-837C-DCBA94006C6C}" srcOrd="0" destOrd="0" presId="urn:microsoft.com/office/officeart/2005/8/layout/matrix2"/>
    <dgm:cxn modelId="{ECC2747C-643F-475C-94BB-92512F536E4B}" srcId="{EE54731B-1CBA-4F36-BC08-E1AAA145F08B}" destId="{A7900FE8-5BE6-4F02-9B2D-5D8D6B98CC14}" srcOrd="2" destOrd="0" parTransId="{7433DC5D-2172-4AD1-9E08-8E7ED2A2AEEE}" sibTransId="{3FC36E60-6D48-4CC2-9595-9C5B48E651EA}"/>
    <dgm:cxn modelId="{2AC9386C-2399-4580-9AEF-859E00BFD3FA}" type="presOf" srcId="{EE54731B-1CBA-4F36-BC08-E1AAA145F08B}" destId="{FED7953C-5D14-497B-B62B-1429904B7BC1}" srcOrd="0" destOrd="0" presId="urn:microsoft.com/office/officeart/2005/8/layout/matrix2"/>
    <dgm:cxn modelId="{AF45CA3C-0442-4EF1-8BDA-EE2767BD5B4C}" type="presOf" srcId="{A7900FE8-5BE6-4F02-9B2D-5D8D6B98CC14}" destId="{1D2C3200-C661-41B0-BF8D-C9FF1BD1991B}" srcOrd="0" destOrd="0" presId="urn:microsoft.com/office/officeart/2005/8/layout/matrix2"/>
    <dgm:cxn modelId="{1FAD51C8-9C66-4A45-968E-59BAE213D5E8}" srcId="{EE54731B-1CBA-4F36-BC08-E1AAA145F08B}" destId="{4D6BBFA4-8916-473F-AF8A-3E86E02FD848}" srcOrd="3" destOrd="0" parTransId="{4CB336AF-5EAF-4892-82FE-0417C3450E79}" sibTransId="{404E1B93-69B3-4AE2-A4D3-41BA5AFE02AB}"/>
    <dgm:cxn modelId="{DA56927B-C687-4660-BC02-9184C7C3E8B7}" type="presOf" srcId="{5FB02DFD-C4EF-4FA4-AFCE-8E9B32FD5BD3}" destId="{E8830373-62E5-4C08-B46A-A95CF1915BB5}" srcOrd="0" destOrd="0" presId="urn:microsoft.com/office/officeart/2005/8/layout/matrix2"/>
    <dgm:cxn modelId="{B8E5C5A0-AF55-438A-B1A1-71256D45A61C}" srcId="{EE54731B-1CBA-4F36-BC08-E1AAA145F08B}" destId="{5FB02DFD-C4EF-4FA4-AFCE-8E9B32FD5BD3}" srcOrd="0" destOrd="0" parTransId="{E450C674-5CB5-43B4-A268-4672183CD56B}" sibTransId="{ACF37C86-F762-4DDC-AD34-588C3694201C}"/>
    <dgm:cxn modelId="{AD9F500B-8C56-48ED-AA6C-A90FF769CEDF}" srcId="{EE54731B-1CBA-4F36-BC08-E1AAA145F08B}" destId="{DF4082BE-17E6-49CC-84C4-C6036ABBFD37}" srcOrd="1" destOrd="0" parTransId="{F198EE2E-87A2-4B61-ABE7-3521F924DA47}" sibTransId="{3D3CF994-B93F-469F-AB19-DE5C85A5064E}"/>
    <dgm:cxn modelId="{B53903D7-38AF-46C1-B0C6-3EA6351EF0C9}" type="presParOf" srcId="{FED7953C-5D14-497B-B62B-1429904B7BC1}" destId="{A4900587-499E-4E9B-A7F5-0567EB33A15B}" srcOrd="0" destOrd="0" presId="urn:microsoft.com/office/officeart/2005/8/layout/matrix2"/>
    <dgm:cxn modelId="{197AF634-5C91-4EAB-B7BA-16ABE7DC63C0}" type="presParOf" srcId="{FED7953C-5D14-497B-B62B-1429904B7BC1}" destId="{E8830373-62E5-4C08-B46A-A95CF1915BB5}" srcOrd="1" destOrd="0" presId="urn:microsoft.com/office/officeart/2005/8/layout/matrix2"/>
    <dgm:cxn modelId="{D0D638EC-64CD-4552-BDD5-8E8844A2580A}" type="presParOf" srcId="{FED7953C-5D14-497B-B62B-1429904B7BC1}" destId="{79956E88-32E7-43BB-927E-E79FCE0EC2F8}" srcOrd="2" destOrd="0" presId="urn:microsoft.com/office/officeart/2005/8/layout/matrix2"/>
    <dgm:cxn modelId="{59BCF2DA-8C18-46CE-902B-08AC5B2970D7}" type="presParOf" srcId="{FED7953C-5D14-497B-B62B-1429904B7BC1}" destId="{1D2C3200-C661-41B0-BF8D-C9FF1BD1991B}" srcOrd="3" destOrd="0" presId="urn:microsoft.com/office/officeart/2005/8/layout/matrix2"/>
    <dgm:cxn modelId="{B4750C1C-76D9-4857-9779-1C5C1BCD88D3}" type="presParOf" srcId="{FED7953C-5D14-497B-B62B-1429904B7BC1}" destId="{C7BE8A4F-E45F-4329-837C-DCBA94006C6C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9E4DFF3-9886-4C83-BB42-BADAE71AF310}" type="doc">
      <dgm:prSet loTypeId="urn:microsoft.com/office/officeart/2005/8/layout/orgChart1" loCatId="hierarchy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8D7F1AA0-9370-4282-94E2-4C2E2B822E4C}">
      <dgm:prSet phldrT="[Текст]"/>
      <dgm:spPr/>
      <dgm:t>
        <a:bodyPr/>
        <a:lstStyle/>
        <a:p>
          <a:r>
            <a:rPr lang="ru-RU" dirty="0" smtClean="0"/>
            <a:t>Общественные отношения</a:t>
          </a:r>
          <a:endParaRPr lang="ru-RU" dirty="0"/>
        </a:p>
      </dgm:t>
    </dgm:pt>
    <dgm:pt modelId="{07933E66-545F-4757-8898-CBCE1F25B7F7}" type="parTrans" cxnId="{AE4842B3-E203-4650-A6E9-5CD7E103E287}">
      <dgm:prSet/>
      <dgm:spPr/>
      <dgm:t>
        <a:bodyPr/>
        <a:lstStyle/>
        <a:p>
          <a:endParaRPr lang="ru-RU"/>
        </a:p>
      </dgm:t>
    </dgm:pt>
    <dgm:pt modelId="{79377491-CB34-468B-A906-AA6574FCBC50}" type="sibTrans" cxnId="{AE4842B3-E203-4650-A6E9-5CD7E103E287}">
      <dgm:prSet/>
      <dgm:spPr/>
      <dgm:t>
        <a:bodyPr/>
        <a:lstStyle/>
        <a:p>
          <a:endParaRPr lang="ru-RU"/>
        </a:p>
      </dgm:t>
    </dgm:pt>
    <dgm:pt modelId="{C5CDF3DC-C423-4661-AE5F-4FEEE67F4649}" type="asst">
      <dgm:prSet phldrT="[Текст]"/>
      <dgm:spPr/>
      <dgm:t>
        <a:bodyPr/>
        <a:lstStyle/>
        <a:p>
          <a:r>
            <a:rPr lang="ru-RU" dirty="0" smtClean="0"/>
            <a:t>Материальные отношения</a:t>
          </a:r>
          <a:endParaRPr lang="ru-RU" dirty="0"/>
        </a:p>
      </dgm:t>
    </dgm:pt>
    <dgm:pt modelId="{B559F2B5-A190-4073-9D36-E1C80A16C388}" type="parTrans" cxnId="{B88EE531-9167-47AD-9037-71956035C048}">
      <dgm:prSet/>
      <dgm:spPr/>
      <dgm:t>
        <a:bodyPr/>
        <a:lstStyle/>
        <a:p>
          <a:endParaRPr lang="ru-RU"/>
        </a:p>
      </dgm:t>
    </dgm:pt>
    <dgm:pt modelId="{0ECB47C8-1133-496E-8FB9-46AF429DD59A}" type="sibTrans" cxnId="{B88EE531-9167-47AD-9037-71956035C048}">
      <dgm:prSet/>
      <dgm:spPr/>
      <dgm:t>
        <a:bodyPr/>
        <a:lstStyle/>
        <a:p>
          <a:endParaRPr lang="ru-RU"/>
        </a:p>
      </dgm:t>
    </dgm:pt>
    <dgm:pt modelId="{5A9CB209-1AB7-4BD7-BF89-36A6CC6452DF}" type="asst">
      <dgm:prSet/>
      <dgm:spPr/>
      <dgm:t>
        <a:bodyPr/>
        <a:lstStyle/>
        <a:p>
          <a:r>
            <a:rPr lang="ru-RU" dirty="0" smtClean="0"/>
            <a:t>Духовные (идеальные) отношения</a:t>
          </a:r>
          <a:endParaRPr lang="ru-RU" dirty="0"/>
        </a:p>
      </dgm:t>
    </dgm:pt>
    <dgm:pt modelId="{53BEE9B6-7F39-453F-AE00-4ED37A6AD93A}" type="parTrans" cxnId="{90019E3C-864E-4FD4-B87E-890EB5CB1482}">
      <dgm:prSet/>
      <dgm:spPr/>
      <dgm:t>
        <a:bodyPr/>
        <a:lstStyle/>
        <a:p>
          <a:endParaRPr lang="ru-RU"/>
        </a:p>
      </dgm:t>
    </dgm:pt>
    <dgm:pt modelId="{6F4A088A-CA52-488E-8DD3-82F35FCF6444}" type="sibTrans" cxnId="{90019E3C-864E-4FD4-B87E-890EB5CB1482}">
      <dgm:prSet/>
      <dgm:spPr/>
      <dgm:t>
        <a:bodyPr/>
        <a:lstStyle/>
        <a:p>
          <a:endParaRPr lang="ru-RU"/>
        </a:p>
      </dgm:t>
    </dgm:pt>
    <dgm:pt modelId="{4107020F-99CA-4B75-80DE-F859EAA2250D}">
      <dgm:prSet/>
      <dgm:spPr/>
      <dgm:t>
        <a:bodyPr/>
        <a:lstStyle/>
        <a:p>
          <a:r>
            <a:rPr lang="ru-RU" dirty="0" smtClean="0"/>
            <a:t>Производственные отношения</a:t>
          </a:r>
          <a:endParaRPr lang="ru-RU" dirty="0"/>
        </a:p>
      </dgm:t>
    </dgm:pt>
    <dgm:pt modelId="{EB09D048-C097-4A43-B287-563D9B066863}" type="parTrans" cxnId="{7DD827D4-F02E-4764-B802-C9A705760AF0}">
      <dgm:prSet/>
      <dgm:spPr/>
      <dgm:t>
        <a:bodyPr/>
        <a:lstStyle/>
        <a:p>
          <a:endParaRPr lang="ru-RU"/>
        </a:p>
      </dgm:t>
    </dgm:pt>
    <dgm:pt modelId="{ED9805F1-DE7E-4E37-A04A-3CA84D54A33B}" type="sibTrans" cxnId="{7DD827D4-F02E-4764-B802-C9A705760AF0}">
      <dgm:prSet/>
      <dgm:spPr/>
      <dgm:t>
        <a:bodyPr/>
        <a:lstStyle/>
        <a:p>
          <a:endParaRPr lang="ru-RU"/>
        </a:p>
      </dgm:t>
    </dgm:pt>
    <dgm:pt modelId="{FE544FA0-0ACD-4A19-860D-B55AA49F7272}">
      <dgm:prSet/>
      <dgm:spPr/>
      <dgm:t>
        <a:bodyPr/>
        <a:lstStyle/>
        <a:p>
          <a:r>
            <a:rPr lang="ru-RU" dirty="0" smtClean="0"/>
            <a:t>Экологические отношения</a:t>
          </a:r>
          <a:endParaRPr lang="ru-RU" dirty="0"/>
        </a:p>
      </dgm:t>
    </dgm:pt>
    <dgm:pt modelId="{8FC4F8BC-8E4C-4482-9A4D-26EC9C6ECD5B}" type="parTrans" cxnId="{906612C0-FF58-48A0-A725-ACAA2A5B8D69}">
      <dgm:prSet/>
      <dgm:spPr/>
      <dgm:t>
        <a:bodyPr/>
        <a:lstStyle/>
        <a:p>
          <a:endParaRPr lang="ru-RU"/>
        </a:p>
      </dgm:t>
    </dgm:pt>
    <dgm:pt modelId="{5A476BC0-5FA8-4666-B56A-68E236280D30}" type="sibTrans" cxnId="{906612C0-FF58-48A0-A725-ACAA2A5B8D69}">
      <dgm:prSet/>
      <dgm:spPr/>
      <dgm:t>
        <a:bodyPr/>
        <a:lstStyle/>
        <a:p>
          <a:endParaRPr lang="ru-RU"/>
        </a:p>
      </dgm:t>
    </dgm:pt>
    <dgm:pt modelId="{049A6236-4D1C-45B2-8B3F-20896B9323F4}">
      <dgm:prSet/>
      <dgm:spPr/>
      <dgm:t>
        <a:bodyPr/>
        <a:lstStyle/>
        <a:p>
          <a:r>
            <a:rPr lang="ru-RU" dirty="0" smtClean="0"/>
            <a:t>Отношения по делопроизводству</a:t>
          </a:r>
          <a:endParaRPr lang="ru-RU" dirty="0"/>
        </a:p>
      </dgm:t>
    </dgm:pt>
    <dgm:pt modelId="{894E67C1-E2B4-4101-91D1-BF44F69CADE5}" type="parTrans" cxnId="{94074FE9-577C-46D8-8E7B-1A55D694CD98}">
      <dgm:prSet/>
      <dgm:spPr/>
      <dgm:t>
        <a:bodyPr/>
        <a:lstStyle/>
        <a:p>
          <a:endParaRPr lang="ru-RU"/>
        </a:p>
      </dgm:t>
    </dgm:pt>
    <dgm:pt modelId="{6681560E-EB41-44D9-9471-A07127951C47}" type="sibTrans" cxnId="{94074FE9-577C-46D8-8E7B-1A55D694CD98}">
      <dgm:prSet/>
      <dgm:spPr/>
      <dgm:t>
        <a:bodyPr/>
        <a:lstStyle/>
        <a:p>
          <a:endParaRPr lang="ru-RU"/>
        </a:p>
      </dgm:t>
    </dgm:pt>
    <dgm:pt modelId="{8A9D3F6A-18CC-4FB6-B9CB-E11B42E522A7}">
      <dgm:prSet/>
      <dgm:spPr/>
      <dgm:t>
        <a:bodyPr/>
        <a:lstStyle/>
        <a:p>
          <a:r>
            <a:rPr lang="ru-RU" dirty="0" smtClean="0"/>
            <a:t>Политические отношения</a:t>
          </a:r>
          <a:endParaRPr lang="ru-RU" dirty="0"/>
        </a:p>
      </dgm:t>
    </dgm:pt>
    <dgm:pt modelId="{47C46BC2-8E53-4E0E-9C7B-A44B0A106925}" type="parTrans" cxnId="{711836EA-FB98-4A62-AD2C-15EE397F5A3D}">
      <dgm:prSet/>
      <dgm:spPr/>
      <dgm:t>
        <a:bodyPr/>
        <a:lstStyle/>
        <a:p>
          <a:endParaRPr lang="ru-RU"/>
        </a:p>
      </dgm:t>
    </dgm:pt>
    <dgm:pt modelId="{6EDAC6A7-211E-4ECD-8BDE-40DC35350811}" type="sibTrans" cxnId="{711836EA-FB98-4A62-AD2C-15EE397F5A3D}">
      <dgm:prSet/>
      <dgm:spPr/>
      <dgm:t>
        <a:bodyPr/>
        <a:lstStyle/>
        <a:p>
          <a:endParaRPr lang="ru-RU"/>
        </a:p>
      </dgm:t>
    </dgm:pt>
    <dgm:pt modelId="{2E5F6838-0E6A-456B-AFE0-5E151A183F93}">
      <dgm:prSet/>
      <dgm:spPr/>
      <dgm:t>
        <a:bodyPr/>
        <a:lstStyle/>
        <a:p>
          <a:r>
            <a:rPr lang="ru-RU" dirty="0" smtClean="0"/>
            <a:t>Художественные отношения</a:t>
          </a:r>
          <a:endParaRPr lang="ru-RU" dirty="0"/>
        </a:p>
      </dgm:t>
    </dgm:pt>
    <dgm:pt modelId="{8C7B65C7-A627-40FD-8A5E-62F553E9B3C6}" type="parTrans" cxnId="{D9DC39D2-C38D-473B-B058-5D4B3842A654}">
      <dgm:prSet/>
      <dgm:spPr/>
      <dgm:t>
        <a:bodyPr/>
        <a:lstStyle/>
        <a:p>
          <a:endParaRPr lang="ru-RU"/>
        </a:p>
      </dgm:t>
    </dgm:pt>
    <dgm:pt modelId="{D0A23C10-783E-4A3A-A315-05EB75DA8DED}" type="sibTrans" cxnId="{D9DC39D2-C38D-473B-B058-5D4B3842A654}">
      <dgm:prSet/>
      <dgm:spPr/>
      <dgm:t>
        <a:bodyPr/>
        <a:lstStyle/>
        <a:p>
          <a:endParaRPr lang="ru-RU"/>
        </a:p>
      </dgm:t>
    </dgm:pt>
    <dgm:pt modelId="{05CA127F-7189-45FF-8E6F-DB94A0881012}">
      <dgm:prSet/>
      <dgm:spPr/>
      <dgm:t>
        <a:bodyPr/>
        <a:lstStyle/>
        <a:p>
          <a:r>
            <a:rPr lang="ru-RU" dirty="0" smtClean="0"/>
            <a:t>Религиозные отношения</a:t>
          </a:r>
          <a:endParaRPr lang="ru-RU" dirty="0"/>
        </a:p>
      </dgm:t>
    </dgm:pt>
    <dgm:pt modelId="{A0B6DE41-F332-4FB8-A037-260EF36143CA}" type="parTrans" cxnId="{79A74843-C553-4378-9D9C-DAD2FAC32E65}">
      <dgm:prSet/>
      <dgm:spPr/>
      <dgm:t>
        <a:bodyPr/>
        <a:lstStyle/>
        <a:p>
          <a:endParaRPr lang="ru-RU"/>
        </a:p>
      </dgm:t>
    </dgm:pt>
    <dgm:pt modelId="{6F086958-9832-4A6C-8D58-18BD5224FDF7}" type="sibTrans" cxnId="{79A74843-C553-4378-9D9C-DAD2FAC32E65}">
      <dgm:prSet/>
      <dgm:spPr/>
      <dgm:t>
        <a:bodyPr/>
        <a:lstStyle/>
        <a:p>
          <a:endParaRPr lang="ru-RU"/>
        </a:p>
      </dgm:t>
    </dgm:pt>
    <dgm:pt modelId="{2D13BE35-9BDB-4A6F-9275-FC1ADD9D7CE6}" type="pres">
      <dgm:prSet presAssocID="{C9E4DFF3-9886-4C83-BB42-BADAE71AF31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58CD329-41A3-40BB-B16B-F99F9530288E}" type="pres">
      <dgm:prSet presAssocID="{8D7F1AA0-9370-4282-94E2-4C2E2B822E4C}" presName="hierRoot1" presStyleCnt="0">
        <dgm:presLayoutVars>
          <dgm:hierBranch val="init"/>
        </dgm:presLayoutVars>
      </dgm:prSet>
      <dgm:spPr/>
    </dgm:pt>
    <dgm:pt modelId="{BAD74270-1AB0-4F38-8BF1-1C045559AF77}" type="pres">
      <dgm:prSet presAssocID="{8D7F1AA0-9370-4282-94E2-4C2E2B822E4C}" presName="rootComposite1" presStyleCnt="0"/>
      <dgm:spPr/>
    </dgm:pt>
    <dgm:pt modelId="{5763C309-6308-4F56-8858-E64A76A6F15C}" type="pres">
      <dgm:prSet presAssocID="{8D7F1AA0-9370-4282-94E2-4C2E2B822E4C}" presName="rootText1" presStyleLbl="node0" presStyleIdx="0" presStyleCnt="1" custScaleX="15619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5A1C6B4-18F1-46AB-AF66-7F2F2ECB274A}" type="pres">
      <dgm:prSet presAssocID="{8D7F1AA0-9370-4282-94E2-4C2E2B822E4C}" presName="rootConnector1" presStyleLbl="node1" presStyleIdx="0" presStyleCnt="0"/>
      <dgm:spPr/>
      <dgm:t>
        <a:bodyPr/>
        <a:lstStyle/>
        <a:p>
          <a:endParaRPr lang="ru-RU"/>
        </a:p>
      </dgm:t>
    </dgm:pt>
    <dgm:pt modelId="{A6871E23-1B29-4D11-B4B9-B6DF21C46DFD}" type="pres">
      <dgm:prSet presAssocID="{8D7F1AA0-9370-4282-94E2-4C2E2B822E4C}" presName="hierChild2" presStyleCnt="0"/>
      <dgm:spPr/>
    </dgm:pt>
    <dgm:pt modelId="{20AD6E1C-B806-492C-83D1-87B1A68341EA}" type="pres">
      <dgm:prSet presAssocID="{8D7F1AA0-9370-4282-94E2-4C2E2B822E4C}" presName="hierChild3" presStyleCnt="0"/>
      <dgm:spPr/>
    </dgm:pt>
    <dgm:pt modelId="{5C7AB4A1-EE16-4CFF-8019-5C6EFF6489DE}" type="pres">
      <dgm:prSet presAssocID="{B559F2B5-A190-4073-9D36-E1C80A16C388}" presName="Name111" presStyleLbl="parChTrans1D2" presStyleIdx="0" presStyleCnt="2"/>
      <dgm:spPr/>
      <dgm:t>
        <a:bodyPr/>
        <a:lstStyle/>
        <a:p>
          <a:endParaRPr lang="ru-RU"/>
        </a:p>
      </dgm:t>
    </dgm:pt>
    <dgm:pt modelId="{A57CDB28-1CBB-4885-BC7A-5E6CBEBB7F58}" type="pres">
      <dgm:prSet presAssocID="{C5CDF3DC-C423-4661-AE5F-4FEEE67F4649}" presName="hierRoot3" presStyleCnt="0">
        <dgm:presLayoutVars>
          <dgm:hierBranch val="l"/>
        </dgm:presLayoutVars>
      </dgm:prSet>
      <dgm:spPr/>
    </dgm:pt>
    <dgm:pt modelId="{342063B5-8E61-46BD-86F3-02DAEB9BF9C9}" type="pres">
      <dgm:prSet presAssocID="{C5CDF3DC-C423-4661-AE5F-4FEEE67F4649}" presName="rootComposite3" presStyleCnt="0"/>
      <dgm:spPr/>
    </dgm:pt>
    <dgm:pt modelId="{76E7FFB2-BBE4-4BCD-B4C7-0A30BA3B5940}" type="pres">
      <dgm:prSet presAssocID="{C5CDF3DC-C423-4661-AE5F-4FEEE67F4649}" presName="rootText3" presStyleLbl="asst1" presStyleIdx="0" presStyleCnt="2" custScaleX="13148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B696284-621A-48F5-93AA-A0464C8E9A5C}" type="pres">
      <dgm:prSet presAssocID="{C5CDF3DC-C423-4661-AE5F-4FEEE67F4649}" presName="rootConnector3" presStyleLbl="asst1" presStyleIdx="0" presStyleCnt="2"/>
      <dgm:spPr/>
      <dgm:t>
        <a:bodyPr/>
        <a:lstStyle/>
        <a:p>
          <a:endParaRPr lang="ru-RU"/>
        </a:p>
      </dgm:t>
    </dgm:pt>
    <dgm:pt modelId="{80CC365B-8824-41B0-A153-11AFC11D7BF8}" type="pres">
      <dgm:prSet presAssocID="{C5CDF3DC-C423-4661-AE5F-4FEEE67F4649}" presName="hierChild6" presStyleCnt="0"/>
      <dgm:spPr/>
    </dgm:pt>
    <dgm:pt modelId="{9F3C5862-9EDE-43AF-9D77-36BAD28D5888}" type="pres">
      <dgm:prSet presAssocID="{EB09D048-C097-4A43-B287-563D9B066863}" presName="Name50" presStyleLbl="parChTrans1D3" presStyleIdx="0" presStyleCnt="6"/>
      <dgm:spPr/>
      <dgm:t>
        <a:bodyPr/>
        <a:lstStyle/>
        <a:p>
          <a:endParaRPr lang="ru-RU"/>
        </a:p>
      </dgm:t>
    </dgm:pt>
    <dgm:pt modelId="{E058818E-95AE-4059-A1BE-526DAFF9C42A}" type="pres">
      <dgm:prSet presAssocID="{4107020F-99CA-4B75-80DE-F859EAA2250D}" presName="hierRoot2" presStyleCnt="0">
        <dgm:presLayoutVars>
          <dgm:hierBranch val="l"/>
        </dgm:presLayoutVars>
      </dgm:prSet>
      <dgm:spPr/>
    </dgm:pt>
    <dgm:pt modelId="{CAB86588-FFB7-4E1B-B34E-B0A90AA7E680}" type="pres">
      <dgm:prSet presAssocID="{4107020F-99CA-4B75-80DE-F859EAA2250D}" presName="rootComposite" presStyleCnt="0"/>
      <dgm:spPr/>
    </dgm:pt>
    <dgm:pt modelId="{BBDC3DBF-3C76-42ED-B3DE-FD930FDFB9A2}" type="pres">
      <dgm:prSet presAssocID="{4107020F-99CA-4B75-80DE-F859EAA2250D}" presName="rootText" presStyleLbl="node3" presStyleIdx="0" presStyleCnt="6" custAng="0" custFlipHor="1" custScaleX="13343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FFB0761-7F78-48F5-8753-CDFB34CB5D49}" type="pres">
      <dgm:prSet presAssocID="{4107020F-99CA-4B75-80DE-F859EAA2250D}" presName="rootConnector" presStyleLbl="node3" presStyleIdx="0" presStyleCnt="6"/>
      <dgm:spPr/>
      <dgm:t>
        <a:bodyPr/>
        <a:lstStyle/>
        <a:p>
          <a:endParaRPr lang="ru-RU"/>
        </a:p>
      </dgm:t>
    </dgm:pt>
    <dgm:pt modelId="{488D3E05-AB7B-499D-84A2-656B3B87AE0E}" type="pres">
      <dgm:prSet presAssocID="{4107020F-99CA-4B75-80DE-F859EAA2250D}" presName="hierChild4" presStyleCnt="0"/>
      <dgm:spPr/>
    </dgm:pt>
    <dgm:pt modelId="{78BA17B5-4AE0-44A6-8AAC-B50B867A9A62}" type="pres">
      <dgm:prSet presAssocID="{4107020F-99CA-4B75-80DE-F859EAA2250D}" presName="hierChild5" presStyleCnt="0"/>
      <dgm:spPr/>
    </dgm:pt>
    <dgm:pt modelId="{1354B649-58AB-4643-BF5E-AB1C6EC504C9}" type="pres">
      <dgm:prSet presAssocID="{8FC4F8BC-8E4C-4482-9A4D-26EC9C6ECD5B}" presName="Name50" presStyleLbl="parChTrans1D3" presStyleIdx="1" presStyleCnt="6"/>
      <dgm:spPr/>
      <dgm:t>
        <a:bodyPr/>
        <a:lstStyle/>
        <a:p>
          <a:endParaRPr lang="ru-RU"/>
        </a:p>
      </dgm:t>
    </dgm:pt>
    <dgm:pt modelId="{F18FEB5D-1FA4-45E0-B7E1-A95FD73B4AC5}" type="pres">
      <dgm:prSet presAssocID="{FE544FA0-0ACD-4A19-860D-B55AA49F7272}" presName="hierRoot2" presStyleCnt="0">
        <dgm:presLayoutVars>
          <dgm:hierBranch val="init"/>
        </dgm:presLayoutVars>
      </dgm:prSet>
      <dgm:spPr/>
    </dgm:pt>
    <dgm:pt modelId="{55D7DA6E-D883-4205-B8D8-C1B58E674A62}" type="pres">
      <dgm:prSet presAssocID="{FE544FA0-0ACD-4A19-860D-B55AA49F7272}" presName="rootComposite" presStyleCnt="0"/>
      <dgm:spPr/>
    </dgm:pt>
    <dgm:pt modelId="{1EA98A88-9BFB-45FA-BEB9-8798B9328C86}" type="pres">
      <dgm:prSet presAssocID="{FE544FA0-0ACD-4A19-860D-B55AA49F7272}" presName="rootText" presStyleLbl="node3" presStyleIdx="1" presStyleCnt="6" custScaleX="12853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D088123-CE0B-42D5-9B95-3A5246507DF9}" type="pres">
      <dgm:prSet presAssocID="{FE544FA0-0ACD-4A19-860D-B55AA49F7272}" presName="rootConnector" presStyleLbl="node3" presStyleIdx="1" presStyleCnt="6"/>
      <dgm:spPr/>
      <dgm:t>
        <a:bodyPr/>
        <a:lstStyle/>
        <a:p>
          <a:endParaRPr lang="ru-RU"/>
        </a:p>
      </dgm:t>
    </dgm:pt>
    <dgm:pt modelId="{AD68DEAB-9924-49BB-A208-63AC57A0DE89}" type="pres">
      <dgm:prSet presAssocID="{FE544FA0-0ACD-4A19-860D-B55AA49F7272}" presName="hierChild4" presStyleCnt="0"/>
      <dgm:spPr/>
    </dgm:pt>
    <dgm:pt modelId="{99A80508-9A54-40CB-A45C-6FCCFFE7DC9F}" type="pres">
      <dgm:prSet presAssocID="{FE544FA0-0ACD-4A19-860D-B55AA49F7272}" presName="hierChild5" presStyleCnt="0"/>
      <dgm:spPr/>
    </dgm:pt>
    <dgm:pt modelId="{FC74F522-C54D-471F-B654-B54373418E1B}" type="pres">
      <dgm:prSet presAssocID="{894E67C1-E2B4-4101-91D1-BF44F69CADE5}" presName="Name50" presStyleLbl="parChTrans1D3" presStyleIdx="2" presStyleCnt="6"/>
      <dgm:spPr/>
      <dgm:t>
        <a:bodyPr/>
        <a:lstStyle/>
        <a:p>
          <a:endParaRPr lang="ru-RU"/>
        </a:p>
      </dgm:t>
    </dgm:pt>
    <dgm:pt modelId="{18456EA4-EE79-4998-99D8-C84B183B1C54}" type="pres">
      <dgm:prSet presAssocID="{049A6236-4D1C-45B2-8B3F-20896B9323F4}" presName="hierRoot2" presStyleCnt="0">
        <dgm:presLayoutVars>
          <dgm:hierBranch val="init"/>
        </dgm:presLayoutVars>
      </dgm:prSet>
      <dgm:spPr/>
    </dgm:pt>
    <dgm:pt modelId="{67DE301E-16DA-4E48-BB3F-732C8044719E}" type="pres">
      <dgm:prSet presAssocID="{049A6236-4D1C-45B2-8B3F-20896B9323F4}" presName="rootComposite" presStyleCnt="0"/>
      <dgm:spPr/>
    </dgm:pt>
    <dgm:pt modelId="{F327A0A2-919D-4B47-BB3E-E1E739FE8CF9}" type="pres">
      <dgm:prSet presAssocID="{049A6236-4D1C-45B2-8B3F-20896B9323F4}" presName="rootText" presStyleLbl="node3" presStyleIdx="2" presStyleCnt="6" custScaleX="124855" custLinFactNeighborX="-65" custLinFactNeighborY="752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F5FA61B-A84F-46CC-9E81-E4C76C4C53F0}" type="pres">
      <dgm:prSet presAssocID="{049A6236-4D1C-45B2-8B3F-20896B9323F4}" presName="rootConnector" presStyleLbl="node3" presStyleIdx="2" presStyleCnt="6"/>
      <dgm:spPr/>
      <dgm:t>
        <a:bodyPr/>
        <a:lstStyle/>
        <a:p>
          <a:endParaRPr lang="ru-RU"/>
        </a:p>
      </dgm:t>
    </dgm:pt>
    <dgm:pt modelId="{0C80834D-AFA7-482F-A260-FBC90E57F340}" type="pres">
      <dgm:prSet presAssocID="{049A6236-4D1C-45B2-8B3F-20896B9323F4}" presName="hierChild4" presStyleCnt="0"/>
      <dgm:spPr/>
    </dgm:pt>
    <dgm:pt modelId="{6DED97F7-BA56-40A1-9FA6-043078306F8F}" type="pres">
      <dgm:prSet presAssocID="{049A6236-4D1C-45B2-8B3F-20896B9323F4}" presName="hierChild5" presStyleCnt="0"/>
      <dgm:spPr/>
    </dgm:pt>
    <dgm:pt modelId="{C0B56A05-4552-47AD-B34D-F337C7399873}" type="pres">
      <dgm:prSet presAssocID="{C5CDF3DC-C423-4661-AE5F-4FEEE67F4649}" presName="hierChild7" presStyleCnt="0"/>
      <dgm:spPr/>
    </dgm:pt>
    <dgm:pt modelId="{D1A5B8F0-1C63-4DA5-B3FF-A4671483F7A2}" type="pres">
      <dgm:prSet presAssocID="{53BEE9B6-7F39-453F-AE00-4ED37A6AD93A}" presName="Name111" presStyleLbl="parChTrans1D2" presStyleIdx="1" presStyleCnt="2"/>
      <dgm:spPr/>
      <dgm:t>
        <a:bodyPr/>
        <a:lstStyle/>
        <a:p>
          <a:endParaRPr lang="ru-RU"/>
        </a:p>
      </dgm:t>
    </dgm:pt>
    <dgm:pt modelId="{CCAF39CF-471D-4221-A620-CEB9EEDEC3D5}" type="pres">
      <dgm:prSet presAssocID="{5A9CB209-1AB7-4BD7-BF89-36A6CC6452DF}" presName="hierRoot3" presStyleCnt="0">
        <dgm:presLayoutVars>
          <dgm:hierBranch val="init"/>
        </dgm:presLayoutVars>
      </dgm:prSet>
      <dgm:spPr/>
    </dgm:pt>
    <dgm:pt modelId="{663CD5FE-38EB-4006-9E47-847A6ADCC50C}" type="pres">
      <dgm:prSet presAssocID="{5A9CB209-1AB7-4BD7-BF89-36A6CC6452DF}" presName="rootComposite3" presStyleCnt="0"/>
      <dgm:spPr/>
    </dgm:pt>
    <dgm:pt modelId="{2492200A-EA70-44B0-B7B4-A24E881EDC1C}" type="pres">
      <dgm:prSet presAssocID="{5A9CB209-1AB7-4BD7-BF89-36A6CC6452DF}" presName="rootText3" presStyleLbl="asst1" presStyleIdx="1" presStyleCnt="2" custScaleX="14920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9253700-A65B-48B0-96AC-FC959C8808C8}" type="pres">
      <dgm:prSet presAssocID="{5A9CB209-1AB7-4BD7-BF89-36A6CC6452DF}" presName="rootConnector3" presStyleLbl="asst1" presStyleIdx="1" presStyleCnt="2"/>
      <dgm:spPr/>
      <dgm:t>
        <a:bodyPr/>
        <a:lstStyle/>
        <a:p>
          <a:endParaRPr lang="ru-RU"/>
        </a:p>
      </dgm:t>
    </dgm:pt>
    <dgm:pt modelId="{223E42BC-D5ED-4B13-9CA6-0FFA289AC354}" type="pres">
      <dgm:prSet presAssocID="{5A9CB209-1AB7-4BD7-BF89-36A6CC6452DF}" presName="hierChild6" presStyleCnt="0"/>
      <dgm:spPr/>
    </dgm:pt>
    <dgm:pt modelId="{24BF27E9-54FD-4FCF-8A0E-9A391A3E8181}" type="pres">
      <dgm:prSet presAssocID="{47C46BC2-8E53-4E0E-9C7B-A44B0A106925}" presName="Name37" presStyleLbl="parChTrans1D3" presStyleIdx="3" presStyleCnt="6"/>
      <dgm:spPr/>
      <dgm:t>
        <a:bodyPr/>
        <a:lstStyle/>
        <a:p>
          <a:endParaRPr lang="ru-RU"/>
        </a:p>
      </dgm:t>
    </dgm:pt>
    <dgm:pt modelId="{FC3283BE-08E4-49CD-9506-6AAC295758E3}" type="pres">
      <dgm:prSet presAssocID="{8A9D3F6A-18CC-4FB6-B9CB-E11B42E522A7}" presName="hierRoot2" presStyleCnt="0">
        <dgm:presLayoutVars>
          <dgm:hierBranch val="init"/>
        </dgm:presLayoutVars>
      </dgm:prSet>
      <dgm:spPr/>
    </dgm:pt>
    <dgm:pt modelId="{4F63540C-DC10-4217-8AF8-E30D66D43350}" type="pres">
      <dgm:prSet presAssocID="{8A9D3F6A-18CC-4FB6-B9CB-E11B42E522A7}" presName="rootComposite" presStyleCnt="0"/>
      <dgm:spPr/>
    </dgm:pt>
    <dgm:pt modelId="{E23C2B97-AB53-48F1-9444-C5F6222DD75F}" type="pres">
      <dgm:prSet presAssocID="{8A9D3F6A-18CC-4FB6-B9CB-E11B42E522A7}" presName="rootText" presStyleLbl="node3" presStyleIdx="3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0861A43-2659-439E-9FB8-65AC84C339C2}" type="pres">
      <dgm:prSet presAssocID="{8A9D3F6A-18CC-4FB6-B9CB-E11B42E522A7}" presName="rootConnector" presStyleLbl="node3" presStyleIdx="3" presStyleCnt="6"/>
      <dgm:spPr/>
      <dgm:t>
        <a:bodyPr/>
        <a:lstStyle/>
        <a:p>
          <a:endParaRPr lang="ru-RU"/>
        </a:p>
      </dgm:t>
    </dgm:pt>
    <dgm:pt modelId="{80DE7BD7-A44B-4691-A352-CF3B506D2636}" type="pres">
      <dgm:prSet presAssocID="{8A9D3F6A-18CC-4FB6-B9CB-E11B42E522A7}" presName="hierChild4" presStyleCnt="0"/>
      <dgm:spPr/>
    </dgm:pt>
    <dgm:pt modelId="{F6433290-4F78-4238-BC88-0E09F21554F7}" type="pres">
      <dgm:prSet presAssocID="{8A9D3F6A-18CC-4FB6-B9CB-E11B42E522A7}" presName="hierChild5" presStyleCnt="0"/>
      <dgm:spPr/>
    </dgm:pt>
    <dgm:pt modelId="{7AC65988-3B8D-4EB6-A42E-49C32B280126}" type="pres">
      <dgm:prSet presAssocID="{8C7B65C7-A627-40FD-8A5E-62F553E9B3C6}" presName="Name37" presStyleLbl="parChTrans1D3" presStyleIdx="4" presStyleCnt="6"/>
      <dgm:spPr/>
      <dgm:t>
        <a:bodyPr/>
        <a:lstStyle/>
        <a:p>
          <a:endParaRPr lang="ru-RU"/>
        </a:p>
      </dgm:t>
    </dgm:pt>
    <dgm:pt modelId="{F92AF46A-075A-4E9C-AFD8-AEEAE4372532}" type="pres">
      <dgm:prSet presAssocID="{2E5F6838-0E6A-456B-AFE0-5E151A183F93}" presName="hierRoot2" presStyleCnt="0">
        <dgm:presLayoutVars>
          <dgm:hierBranch val="init"/>
        </dgm:presLayoutVars>
      </dgm:prSet>
      <dgm:spPr/>
    </dgm:pt>
    <dgm:pt modelId="{B6BC2995-40A1-45D8-A33A-262385F0EA83}" type="pres">
      <dgm:prSet presAssocID="{2E5F6838-0E6A-456B-AFE0-5E151A183F93}" presName="rootComposite" presStyleCnt="0"/>
      <dgm:spPr/>
    </dgm:pt>
    <dgm:pt modelId="{1EB32D62-3409-42F5-B173-D41E3DCBFFCC}" type="pres">
      <dgm:prSet presAssocID="{2E5F6838-0E6A-456B-AFE0-5E151A183F93}" presName="rootText" presStyleLbl="node3" presStyleIdx="4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FF1880C-48AA-4383-99B9-62A75EBD4D81}" type="pres">
      <dgm:prSet presAssocID="{2E5F6838-0E6A-456B-AFE0-5E151A183F93}" presName="rootConnector" presStyleLbl="node3" presStyleIdx="4" presStyleCnt="6"/>
      <dgm:spPr/>
      <dgm:t>
        <a:bodyPr/>
        <a:lstStyle/>
        <a:p>
          <a:endParaRPr lang="ru-RU"/>
        </a:p>
      </dgm:t>
    </dgm:pt>
    <dgm:pt modelId="{A58EAC2E-EC29-4136-8E2D-3D18F4E3771A}" type="pres">
      <dgm:prSet presAssocID="{2E5F6838-0E6A-456B-AFE0-5E151A183F93}" presName="hierChild4" presStyleCnt="0"/>
      <dgm:spPr/>
    </dgm:pt>
    <dgm:pt modelId="{A02B3950-482E-4840-82A5-7C3F90D8BF74}" type="pres">
      <dgm:prSet presAssocID="{2E5F6838-0E6A-456B-AFE0-5E151A183F93}" presName="hierChild5" presStyleCnt="0"/>
      <dgm:spPr/>
    </dgm:pt>
    <dgm:pt modelId="{7761B5F7-B596-4E98-9A53-28130361C235}" type="pres">
      <dgm:prSet presAssocID="{A0B6DE41-F332-4FB8-A037-260EF36143CA}" presName="Name37" presStyleLbl="parChTrans1D3" presStyleIdx="5" presStyleCnt="6"/>
      <dgm:spPr/>
      <dgm:t>
        <a:bodyPr/>
        <a:lstStyle/>
        <a:p>
          <a:endParaRPr lang="ru-RU"/>
        </a:p>
      </dgm:t>
    </dgm:pt>
    <dgm:pt modelId="{5F1FBFC9-1736-4101-B717-EBB7164AAECB}" type="pres">
      <dgm:prSet presAssocID="{05CA127F-7189-45FF-8E6F-DB94A0881012}" presName="hierRoot2" presStyleCnt="0">
        <dgm:presLayoutVars>
          <dgm:hierBranch val="init"/>
        </dgm:presLayoutVars>
      </dgm:prSet>
      <dgm:spPr/>
    </dgm:pt>
    <dgm:pt modelId="{2426B40F-B2B7-48BD-9007-E98BDCFA947B}" type="pres">
      <dgm:prSet presAssocID="{05CA127F-7189-45FF-8E6F-DB94A0881012}" presName="rootComposite" presStyleCnt="0"/>
      <dgm:spPr/>
    </dgm:pt>
    <dgm:pt modelId="{1740F379-155A-4AD5-9AF0-4330398F6F4C}" type="pres">
      <dgm:prSet presAssocID="{05CA127F-7189-45FF-8E6F-DB94A0881012}" presName="rootText" presStyleLbl="node3" presStyleIdx="5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ACE05BE-E74C-4647-AE71-2E13F17794E1}" type="pres">
      <dgm:prSet presAssocID="{05CA127F-7189-45FF-8E6F-DB94A0881012}" presName="rootConnector" presStyleLbl="node3" presStyleIdx="5" presStyleCnt="6"/>
      <dgm:spPr/>
      <dgm:t>
        <a:bodyPr/>
        <a:lstStyle/>
        <a:p>
          <a:endParaRPr lang="ru-RU"/>
        </a:p>
      </dgm:t>
    </dgm:pt>
    <dgm:pt modelId="{96FF121B-8F82-4F6A-8100-AE7A1FC115FB}" type="pres">
      <dgm:prSet presAssocID="{05CA127F-7189-45FF-8E6F-DB94A0881012}" presName="hierChild4" presStyleCnt="0"/>
      <dgm:spPr/>
    </dgm:pt>
    <dgm:pt modelId="{C7618832-8D1F-4390-B7A0-0809DF7F6258}" type="pres">
      <dgm:prSet presAssocID="{05CA127F-7189-45FF-8E6F-DB94A0881012}" presName="hierChild5" presStyleCnt="0"/>
      <dgm:spPr/>
    </dgm:pt>
    <dgm:pt modelId="{61776703-077E-4671-AF20-6A35508C19F5}" type="pres">
      <dgm:prSet presAssocID="{5A9CB209-1AB7-4BD7-BF89-36A6CC6452DF}" presName="hierChild7" presStyleCnt="0"/>
      <dgm:spPr/>
    </dgm:pt>
  </dgm:ptLst>
  <dgm:cxnLst>
    <dgm:cxn modelId="{CD96364C-30BF-4008-9BC7-D83F4AAEC151}" type="presOf" srcId="{8D7F1AA0-9370-4282-94E2-4C2E2B822E4C}" destId="{5763C309-6308-4F56-8858-E64A76A6F15C}" srcOrd="0" destOrd="0" presId="urn:microsoft.com/office/officeart/2005/8/layout/orgChart1"/>
    <dgm:cxn modelId="{D1E071D9-BB79-4A80-848E-B72A42A02F08}" type="presOf" srcId="{8A9D3F6A-18CC-4FB6-B9CB-E11B42E522A7}" destId="{60861A43-2659-439E-9FB8-65AC84C339C2}" srcOrd="1" destOrd="0" presId="urn:microsoft.com/office/officeart/2005/8/layout/orgChart1"/>
    <dgm:cxn modelId="{52A30BE2-67B0-4A23-A111-0FF229B40D1F}" type="presOf" srcId="{894E67C1-E2B4-4101-91D1-BF44F69CADE5}" destId="{FC74F522-C54D-471F-B654-B54373418E1B}" srcOrd="0" destOrd="0" presId="urn:microsoft.com/office/officeart/2005/8/layout/orgChart1"/>
    <dgm:cxn modelId="{D50A38D2-56F3-430F-A34D-714B7FAD45FD}" type="presOf" srcId="{5A9CB209-1AB7-4BD7-BF89-36A6CC6452DF}" destId="{2492200A-EA70-44B0-B7B4-A24E881EDC1C}" srcOrd="0" destOrd="0" presId="urn:microsoft.com/office/officeart/2005/8/layout/orgChart1"/>
    <dgm:cxn modelId="{1D6759E2-510B-4A5F-976A-8BB8256A2FF9}" type="presOf" srcId="{049A6236-4D1C-45B2-8B3F-20896B9323F4}" destId="{6F5FA61B-A84F-46CC-9E81-E4C76C4C53F0}" srcOrd="1" destOrd="0" presId="urn:microsoft.com/office/officeart/2005/8/layout/orgChart1"/>
    <dgm:cxn modelId="{870EC9C2-35C9-4F3B-B25B-4EF57BF5DA0F}" type="presOf" srcId="{47C46BC2-8E53-4E0E-9C7B-A44B0A106925}" destId="{24BF27E9-54FD-4FCF-8A0E-9A391A3E8181}" srcOrd="0" destOrd="0" presId="urn:microsoft.com/office/officeart/2005/8/layout/orgChart1"/>
    <dgm:cxn modelId="{2F08D1DC-B18F-4246-9033-E0D5377FB55B}" type="presOf" srcId="{8D7F1AA0-9370-4282-94E2-4C2E2B822E4C}" destId="{95A1C6B4-18F1-46AB-AF66-7F2F2ECB274A}" srcOrd="1" destOrd="0" presId="urn:microsoft.com/office/officeart/2005/8/layout/orgChart1"/>
    <dgm:cxn modelId="{358020B1-2CDE-401E-A0E3-6F8D03C91E8D}" type="presOf" srcId="{049A6236-4D1C-45B2-8B3F-20896B9323F4}" destId="{F327A0A2-919D-4B47-BB3E-E1E739FE8CF9}" srcOrd="0" destOrd="0" presId="urn:microsoft.com/office/officeart/2005/8/layout/orgChart1"/>
    <dgm:cxn modelId="{0991CEFE-CB3A-45EE-9FBE-E8A08A41D838}" type="presOf" srcId="{FE544FA0-0ACD-4A19-860D-B55AA49F7272}" destId="{2D088123-CE0B-42D5-9B95-3A5246507DF9}" srcOrd="1" destOrd="0" presId="urn:microsoft.com/office/officeart/2005/8/layout/orgChart1"/>
    <dgm:cxn modelId="{72B57E1E-05A7-4AB9-937C-18FA54937E6F}" type="presOf" srcId="{53BEE9B6-7F39-453F-AE00-4ED37A6AD93A}" destId="{D1A5B8F0-1C63-4DA5-B3FF-A4671483F7A2}" srcOrd="0" destOrd="0" presId="urn:microsoft.com/office/officeart/2005/8/layout/orgChart1"/>
    <dgm:cxn modelId="{C7BBC08C-BDE8-4640-89AE-C17423E3DE13}" type="presOf" srcId="{2E5F6838-0E6A-456B-AFE0-5E151A183F93}" destId="{BFF1880C-48AA-4383-99B9-62A75EBD4D81}" srcOrd="1" destOrd="0" presId="urn:microsoft.com/office/officeart/2005/8/layout/orgChart1"/>
    <dgm:cxn modelId="{79A74843-C553-4378-9D9C-DAD2FAC32E65}" srcId="{5A9CB209-1AB7-4BD7-BF89-36A6CC6452DF}" destId="{05CA127F-7189-45FF-8E6F-DB94A0881012}" srcOrd="2" destOrd="0" parTransId="{A0B6DE41-F332-4FB8-A037-260EF36143CA}" sibTransId="{6F086958-9832-4A6C-8D58-18BD5224FDF7}"/>
    <dgm:cxn modelId="{C8161EAB-FF72-4147-99B0-FB1D9AFC3889}" type="presOf" srcId="{8A9D3F6A-18CC-4FB6-B9CB-E11B42E522A7}" destId="{E23C2B97-AB53-48F1-9444-C5F6222DD75F}" srcOrd="0" destOrd="0" presId="urn:microsoft.com/office/officeart/2005/8/layout/orgChart1"/>
    <dgm:cxn modelId="{5CA53BFC-D07A-4EE1-9855-A296E028D7C6}" type="presOf" srcId="{2E5F6838-0E6A-456B-AFE0-5E151A183F93}" destId="{1EB32D62-3409-42F5-B173-D41E3DCBFFCC}" srcOrd="0" destOrd="0" presId="urn:microsoft.com/office/officeart/2005/8/layout/orgChart1"/>
    <dgm:cxn modelId="{8AB8AD38-3396-4E82-A8A3-4851F84BAC6F}" type="presOf" srcId="{EB09D048-C097-4A43-B287-563D9B066863}" destId="{9F3C5862-9EDE-43AF-9D77-36BAD28D5888}" srcOrd="0" destOrd="0" presId="urn:microsoft.com/office/officeart/2005/8/layout/orgChart1"/>
    <dgm:cxn modelId="{5BE66FBE-00A6-4D50-B512-D4F01120C739}" type="presOf" srcId="{5A9CB209-1AB7-4BD7-BF89-36A6CC6452DF}" destId="{59253700-A65B-48B0-96AC-FC959C8808C8}" srcOrd="1" destOrd="0" presId="urn:microsoft.com/office/officeart/2005/8/layout/orgChart1"/>
    <dgm:cxn modelId="{2EA56B4F-0458-4FBA-8E9F-C92803AF0E2C}" type="presOf" srcId="{8C7B65C7-A627-40FD-8A5E-62F553E9B3C6}" destId="{7AC65988-3B8D-4EB6-A42E-49C32B280126}" srcOrd="0" destOrd="0" presId="urn:microsoft.com/office/officeart/2005/8/layout/orgChart1"/>
    <dgm:cxn modelId="{3418EF0C-F713-488F-AD26-1AA3C9D45CB4}" type="presOf" srcId="{05CA127F-7189-45FF-8E6F-DB94A0881012}" destId="{1740F379-155A-4AD5-9AF0-4330398F6F4C}" srcOrd="0" destOrd="0" presId="urn:microsoft.com/office/officeart/2005/8/layout/orgChart1"/>
    <dgm:cxn modelId="{54F64E4E-3882-4648-BE3A-AAA1E55D368F}" type="presOf" srcId="{C5CDF3DC-C423-4661-AE5F-4FEEE67F4649}" destId="{76E7FFB2-BBE4-4BCD-B4C7-0A30BA3B5940}" srcOrd="0" destOrd="0" presId="urn:microsoft.com/office/officeart/2005/8/layout/orgChart1"/>
    <dgm:cxn modelId="{689C9C76-CFEC-4A0D-9881-61B8E3DAEC8B}" type="presOf" srcId="{C9E4DFF3-9886-4C83-BB42-BADAE71AF310}" destId="{2D13BE35-9BDB-4A6F-9275-FC1ADD9D7CE6}" srcOrd="0" destOrd="0" presId="urn:microsoft.com/office/officeart/2005/8/layout/orgChart1"/>
    <dgm:cxn modelId="{90019E3C-864E-4FD4-B87E-890EB5CB1482}" srcId="{8D7F1AA0-9370-4282-94E2-4C2E2B822E4C}" destId="{5A9CB209-1AB7-4BD7-BF89-36A6CC6452DF}" srcOrd="1" destOrd="0" parTransId="{53BEE9B6-7F39-453F-AE00-4ED37A6AD93A}" sibTransId="{6F4A088A-CA52-488E-8DD3-82F35FCF6444}"/>
    <dgm:cxn modelId="{94C9AF2A-EB8E-4F1C-87DE-3D890DB99FD1}" type="presOf" srcId="{4107020F-99CA-4B75-80DE-F859EAA2250D}" destId="{BBDC3DBF-3C76-42ED-B3DE-FD930FDFB9A2}" srcOrd="0" destOrd="0" presId="urn:microsoft.com/office/officeart/2005/8/layout/orgChart1"/>
    <dgm:cxn modelId="{711836EA-FB98-4A62-AD2C-15EE397F5A3D}" srcId="{5A9CB209-1AB7-4BD7-BF89-36A6CC6452DF}" destId="{8A9D3F6A-18CC-4FB6-B9CB-E11B42E522A7}" srcOrd="0" destOrd="0" parTransId="{47C46BC2-8E53-4E0E-9C7B-A44B0A106925}" sibTransId="{6EDAC6A7-211E-4ECD-8BDE-40DC35350811}"/>
    <dgm:cxn modelId="{14478B35-2243-492F-9C4E-B583A53513B5}" type="presOf" srcId="{8FC4F8BC-8E4C-4482-9A4D-26EC9C6ECD5B}" destId="{1354B649-58AB-4643-BF5E-AB1C6EC504C9}" srcOrd="0" destOrd="0" presId="urn:microsoft.com/office/officeart/2005/8/layout/orgChart1"/>
    <dgm:cxn modelId="{94074FE9-577C-46D8-8E7B-1A55D694CD98}" srcId="{C5CDF3DC-C423-4661-AE5F-4FEEE67F4649}" destId="{049A6236-4D1C-45B2-8B3F-20896B9323F4}" srcOrd="2" destOrd="0" parTransId="{894E67C1-E2B4-4101-91D1-BF44F69CADE5}" sibTransId="{6681560E-EB41-44D9-9471-A07127951C47}"/>
    <dgm:cxn modelId="{D771CE91-8977-49FA-987D-A8343FC870A4}" type="presOf" srcId="{4107020F-99CA-4B75-80DE-F859EAA2250D}" destId="{5FFB0761-7F78-48F5-8753-CDFB34CB5D49}" srcOrd="1" destOrd="0" presId="urn:microsoft.com/office/officeart/2005/8/layout/orgChart1"/>
    <dgm:cxn modelId="{501D42F6-7B0B-4EF5-987E-873693325B01}" type="presOf" srcId="{A0B6DE41-F332-4FB8-A037-260EF36143CA}" destId="{7761B5F7-B596-4E98-9A53-28130361C235}" srcOrd="0" destOrd="0" presId="urn:microsoft.com/office/officeart/2005/8/layout/orgChart1"/>
    <dgm:cxn modelId="{E9C232C8-2A4F-4E6D-BEAA-95A323F836E1}" type="presOf" srcId="{C5CDF3DC-C423-4661-AE5F-4FEEE67F4649}" destId="{DB696284-621A-48F5-93AA-A0464C8E9A5C}" srcOrd="1" destOrd="0" presId="urn:microsoft.com/office/officeart/2005/8/layout/orgChart1"/>
    <dgm:cxn modelId="{D9DC39D2-C38D-473B-B058-5D4B3842A654}" srcId="{5A9CB209-1AB7-4BD7-BF89-36A6CC6452DF}" destId="{2E5F6838-0E6A-456B-AFE0-5E151A183F93}" srcOrd="1" destOrd="0" parTransId="{8C7B65C7-A627-40FD-8A5E-62F553E9B3C6}" sibTransId="{D0A23C10-783E-4A3A-A315-05EB75DA8DED}"/>
    <dgm:cxn modelId="{AE4842B3-E203-4650-A6E9-5CD7E103E287}" srcId="{C9E4DFF3-9886-4C83-BB42-BADAE71AF310}" destId="{8D7F1AA0-9370-4282-94E2-4C2E2B822E4C}" srcOrd="0" destOrd="0" parTransId="{07933E66-545F-4757-8898-CBCE1F25B7F7}" sibTransId="{79377491-CB34-468B-A906-AA6574FCBC50}"/>
    <dgm:cxn modelId="{280D4AEB-3E69-42CC-B4BA-02B5E71DDC02}" type="presOf" srcId="{FE544FA0-0ACD-4A19-860D-B55AA49F7272}" destId="{1EA98A88-9BFB-45FA-BEB9-8798B9328C86}" srcOrd="0" destOrd="0" presId="urn:microsoft.com/office/officeart/2005/8/layout/orgChart1"/>
    <dgm:cxn modelId="{B88EE531-9167-47AD-9037-71956035C048}" srcId="{8D7F1AA0-9370-4282-94E2-4C2E2B822E4C}" destId="{C5CDF3DC-C423-4661-AE5F-4FEEE67F4649}" srcOrd="0" destOrd="0" parTransId="{B559F2B5-A190-4073-9D36-E1C80A16C388}" sibTransId="{0ECB47C8-1133-496E-8FB9-46AF429DD59A}"/>
    <dgm:cxn modelId="{7DD827D4-F02E-4764-B802-C9A705760AF0}" srcId="{C5CDF3DC-C423-4661-AE5F-4FEEE67F4649}" destId="{4107020F-99CA-4B75-80DE-F859EAA2250D}" srcOrd="0" destOrd="0" parTransId="{EB09D048-C097-4A43-B287-563D9B066863}" sibTransId="{ED9805F1-DE7E-4E37-A04A-3CA84D54A33B}"/>
    <dgm:cxn modelId="{028C308D-F777-4730-A774-D52E0F93442F}" type="presOf" srcId="{B559F2B5-A190-4073-9D36-E1C80A16C388}" destId="{5C7AB4A1-EE16-4CFF-8019-5C6EFF6489DE}" srcOrd="0" destOrd="0" presId="urn:microsoft.com/office/officeart/2005/8/layout/orgChart1"/>
    <dgm:cxn modelId="{677F1D0C-97D6-4B69-94BF-342FFDAAD9AC}" type="presOf" srcId="{05CA127F-7189-45FF-8E6F-DB94A0881012}" destId="{FACE05BE-E74C-4647-AE71-2E13F17794E1}" srcOrd="1" destOrd="0" presId="urn:microsoft.com/office/officeart/2005/8/layout/orgChart1"/>
    <dgm:cxn modelId="{906612C0-FF58-48A0-A725-ACAA2A5B8D69}" srcId="{C5CDF3DC-C423-4661-AE5F-4FEEE67F4649}" destId="{FE544FA0-0ACD-4A19-860D-B55AA49F7272}" srcOrd="1" destOrd="0" parTransId="{8FC4F8BC-8E4C-4482-9A4D-26EC9C6ECD5B}" sibTransId="{5A476BC0-5FA8-4666-B56A-68E236280D30}"/>
    <dgm:cxn modelId="{12C6E838-E3AF-4A17-A22C-9425B88B5B2F}" type="presParOf" srcId="{2D13BE35-9BDB-4A6F-9275-FC1ADD9D7CE6}" destId="{358CD329-41A3-40BB-B16B-F99F9530288E}" srcOrd="0" destOrd="0" presId="urn:microsoft.com/office/officeart/2005/8/layout/orgChart1"/>
    <dgm:cxn modelId="{DEA03053-E67D-4210-B3E5-017B5F705377}" type="presParOf" srcId="{358CD329-41A3-40BB-B16B-F99F9530288E}" destId="{BAD74270-1AB0-4F38-8BF1-1C045559AF77}" srcOrd="0" destOrd="0" presId="urn:microsoft.com/office/officeart/2005/8/layout/orgChart1"/>
    <dgm:cxn modelId="{5031BD14-532A-4B98-8A75-5B814CC21B64}" type="presParOf" srcId="{BAD74270-1AB0-4F38-8BF1-1C045559AF77}" destId="{5763C309-6308-4F56-8858-E64A76A6F15C}" srcOrd="0" destOrd="0" presId="urn:microsoft.com/office/officeart/2005/8/layout/orgChart1"/>
    <dgm:cxn modelId="{B7C397BA-7CA7-4F02-88F2-3CF185164C4D}" type="presParOf" srcId="{BAD74270-1AB0-4F38-8BF1-1C045559AF77}" destId="{95A1C6B4-18F1-46AB-AF66-7F2F2ECB274A}" srcOrd="1" destOrd="0" presId="urn:microsoft.com/office/officeart/2005/8/layout/orgChart1"/>
    <dgm:cxn modelId="{7A2CD1D2-53F6-4414-BC47-6C0A9C2DD071}" type="presParOf" srcId="{358CD329-41A3-40BB-B16B-F99F9530288E}" destId="{A6871E23-1B29-4D11-B4B9-B6DF21C46DFD}" srcOrd="1" destOrd="0" presId="urn:microsoft.com/office/officeart/2005/8/layout/orgChart1"/>
    <dgm:cxn modelId="{292CAEFA-C769-4827-8EAB-2A9771F978A0}" type="presParOf" srcId="{358CD329-41A3-40BB-B16B-F99F9530288E}" destId="{20AD6E1C-B806-492C-83D1-87B1A68341EA}" srcOrd="2" destOrd="0" presId="urn:microsoft.com/office/officeart/2005/8/layout/orgChart1"/>
    <dgm:cxn modelId="{135DC2C4-D145-4EFA-AD55-AB04EA219B0E}" type="presParOf" srcId="{20AD6E1C-B806-492C-83D1-87B1A68341EA}" destId="{5C7AB4A1-EE16-4CFF-8019-5C6EFF6489DE}" srcOrd="0" destOrd="0" presId="urn:microsoft.com/office/officeart/2005/8/layout/orgChart1"/>
    <dgm:cxn modelId="{893232F5-7AC4-468C-9C0F-72B58008C5AD}" type="presParOf" srcId="{20AD6E1C-B806-492C-83D1-87B1A68341EA}" destId="{A57CDB28-1CBB-4885-BC7A-5E6CBEBB7F58}" srcOrd="1" destOrd="0" presId="urn:microsoft.com/office/officeart/2005/8/layout/orgChart1"/>
    <dgm:cxn modelId="{3F823197-EEBB-47A5-9F67-403D004C94D5}" type="presParOf" srcId="{A57CDB28-1CBB-4885-BC7A-5E6CBEBB7F58}" destId="{342063B5-8E61-46BD-86F3-02DAEB9BF9C9}" srcOrd="0" destOrd="0" presId="urn:microsoft.com/office/officeart/2005/8/layout/orgChart1"/>
    <dgm:cxn modelId="{41416A6F-32F1-4E63-8EC4-4ED7E796B409}" type="presParOf" srcId="{342063B5-8E61-46BD-86F3-02DAEB9BF9C9}" destId="{76E7FFB2-BBE4-4BCD-B4C7-0A30BA3B5940}" srcOrd="0" destOrd="0" presId="urn:microsoft.com/office/officeart/2005/8/layout/orgChart1"/>
    <dgm:cxn modelId="{D7BE0332-D40C-4C9E-9713-3BE60AC5F834}" type="presParOf" srcId="{342063B5-8E61-46BD-86F3-02DAEB9BF9C9}" destId="{DB696284-621A-48F5-93AA-A0464C8E9A5C}" srcOrd="1" destOrd="0" presId="urn:microsoft.com/office/officeart/2005/8/layout/orgChart1"/>
    <dgm:cxn modelId="{FAFE6712-5C6C-49E4-B487-D91D4410CA9F}" type="presParOf" srcId="{A57CDB28-1CBB-4885-BC7A-5E6CBEBB7F58}" destId="{80CC365B-8824-41B0-A153-11AFC11D7BF8}" srcOrd="1" destOrd="0" presId="urn:microsoft.com/office/officeart/2005/8/layout/orgChart1"/>
    <dgm:cxn modelId="{E995ECCC-D431-480C-8130-E53E8F6288CB}" type="presParOf" srcId="{80CC365B-8824-41B0-A153-11AFC11D7BF8}" destId="{9F3C5862-9EDE-43AF-9D77-36BAD28D5888}" srcOrd="0" destOrd="0" presId="urn:microsoft.com/office/officeart/2005/8/layout/orgChart1"/>
    <dgm:cxn modelId="{5FEEF1C6-49FC-4B2D-AF35-4DC55484FFBD}" type="presParOf" srcId="{80CC365B-8824-41B0-A153-11AFC11D7BF8}" destId="{E058818E-95AE-4059-A1BE-526DAFF9C42A}" srcOrd="1" destOrd="0" presId="urn:microsoft.com/office/officeart/2005/8/layout/orgChart1"/>
    <dgm:cxn modelId="{ABB5DBED-DC4E-4758-8CD7-8F1673F67A46}" type="presParOf" srcId="{E058818E-95AE-4059-A1BE-526DAFF9C42A}" destId="{CAB86588-FFB7-4E1B-B34E-B0A90AA7E680}" srcOrd="0" destOrd="0" presId="urn:microsoft.com/office/officeart/2005/8/layout/orgChart1"/>
    <dgm:cxn modelId="{D2B3C777-295C-41C8-9536-0E9E66E81950}" type="presParOf" srcId="{CAB86588-FFB7-4E1B-B34E-B0A90AA7E680}" destId="{BBDC3DBF-3C76-42ED-B3DE-FD930FDFB9A2}" srcOrd="0" destOrd="0" presId="urn:microsoft.com/office/officeart/2005/8/layout/orgChart1"/>
    <dgm:cxn modelId="{76E363F0-20FB-4433-B6F4-FF6B5602BDB5}" type="presParOf" srcId="{CAB86588-FFB7-4E1B-B34E-B0A90AA7E680}" destId="{5FFB0761-7F78-48F5-8753-CDFB34CB5D49}" srcOrd="1" destOrd="0" presId="urn:microsoft.com/office/officeart/2005/8/layout/orgChart1"/>
    <dgm:cxn modelId="{61690BB6-0149-45B6-BC3B-0C8B1A99BC5C}" type="presParOf" srcId="{E058818E-95AE-4059-A1BE-526DAFF9C42A}" destId="{488D3E05-AB7B-499D-84A2-656B3B87AE0E}" srcOrd="1" destOrd="0" presId="urn:microsoft.com/office/officeart/2005/8/layout/orgChart1"/>
    <dgm:cxn modelId="{5748A36E-EB40-4702-A642-D63512282CA4}" type="presParOf" srcId="{E058818E-95AE-4059-A1BE-526DAFF9C42A}" destId="{78BA17B5-4AE0-44A6-8AAC-B50B867A9A62}" srcOrd="2" destOrd="0" presId="urn:microsoft.com/office/officeart/2005/8/layout/orgChart1"/>
    <dgm:cxn modelId="{EBC932D8-3C90-4E4B-A31A-396A6277F1E1}" type="presParOf" srcId="{80CC365B-8824-41B0-A153-11AFC11D7BF8}" destId="{1354B649-58AB-4643-BF5E-AB1C6EC504C9}" srcOrd="2" destOrd="0" presId="urn:microsoft.com/office/officeart/2005/8/layout/orgChart1"/>
    <dgm:cxn modelId="{B3322D64-5E77-441E-8F04-4DFFEF8C2E90}" type="presParOf" srcId="{80CC365B-8824-41B0-A153-11AFC11D7BF8}" destId="{F18FEB5D-1FA4-45E0-B7E1-A95FD73B4AC5}" srcOrd="3" destOrd="0" presId="urn:microsoft.com/office/officeart/2005/8/layout/orgChart1"/>
    <dgm:cxn modelId="{F1162991-4462-48E7-AEA7-32CAAED37B3E}" type="presParOf" srcId="{F18FEB5D-1FA4-45E0-B7E1-A95FD73B4AC5}" destId="{55D7DA6E-D883-4205-B8D8-C1B58E674A62}" srcOrd="0" destOrd="0" presId="urn:microsoft.com/office/officeart/2005/8/layout/orgChart1"/>
    <dgm:cxn modelId="{68B4D6C3-CEDA-43D8-ACF7-DB8DAAB7ECEA}" type="presParOf" srcId="{55D7DA6E-D883-4205-B8D8-C1B58E674A62}" destId="{1EA98A88-9BFB-45FA-BEB9-8798B9328C86}" srcOrd="0" destOrd="0" presId="urn:microsoft.com/office/officeart/2005/8/layout/orgChart1"/>
    <dgm:cxn modelId="{BCEAC493-C109-493A-BFBF-88E9D54AFE3F}" type="presParOf" srcId="{55D7DA6E-D883-4205-B8D8-C1B58E674A62}" destId="{2D088123-CE0B-42D5-9B95-3A5246507DF9}" srcOrd="1" destOrd="0" presId="urn:microsoft.com/office/officeart/2005/8/layout/orgChart1"/>
    <dgm:cxn modelId="{04C2E248-963B-42DB-97A7-871196AEA429}" type="presParOf" srcId="{F18FEB5D-1FA4-45E0-B7E1-A95FD73B4AC5}" destId="{AD68DEAB-9924-49BB-A208-63AC57A0DE89}" srcOrd="1" destOrd="0" presId="urn:microsoft.com/office/officeart/2005/8/layout/orgChart1"/>
    <dgm:cxn modelId="{689A5D10-852A-49AB-8E33-68F651232BF4}" type="presParOf" srcId="{F18FEB5D-1FA4-45E0-B7E1-A95FD73B4AC5}" destId="{99A80508-9A54-40CB-A45C-6FCCFFE7DC9F}" srcOrd="2" destOrd="0" presId="urn:microsoft.com/office/officeart/2005/8/layout/orgChart1"/>
    <dgm:cxn modelId="{DE024E09-D61B-477B-A618-BB5E7FDF2AB1}" type="presParOf" srcId="{80CC365B-8824-41B0-A153-11AFC11D7BF8}" destId="{FC74F522-C54D-471F-B654-B54373418E1B}" srcOrd="4" destOrd="0" presId="urn:microsoft.com/office/officeart/2005/8/layout/orgChart1"/>
    <dgm:cxn modelId="{BC54C5E1-FF1B-4AA9-8C21-1BACE9C531E0}" type="presParOf" srcId="{80CC365B-8824-41B0-A153-11AFC11D7BF8}" destId="{18456EA4-EE79-4998-99D8-C84B183B1C54}" srcOrd="5" destOrd="0" presId="urn:microsoft.com/office/officeart/2005/8/layout/orgChart1"/>
    <dgm:cxn modelId="{C41143AD-78CF-4014-89CD-77AE487E5927}" type="presParOf" srcId="{18456EA4-EE79-4998-99D8-C84B183B1C54}" destId="{67DE301E-16DA-4E48-BB3F-732C8044719E}" srcOrd="0" destOrd="0" presId="urn:microsoft.com/office/officeart/2005/8/layout/orgChart1"/>
    <dgm:cxn modelId="{9594405E-B255-4136-8A6C-45B01E474A13}" type="presParOf" srcId="{67DE301E-16DA-4E48-BB3F-732C8044719E}" destId="{F327A0A2-919D-4B47-BB3E-E1E739FE8CF9}" srcOrd="0" destOrd="0" presId="urn:microsoft.com/office/officeart/2005/8/layout/orgChart1"/>
    <dgm:cxn modelId="{095D0162-9694-4EDC-9313-F701362515B1}" type="presParOf" srcId="{67DE301E-16DA-4E48-BB3F-732C8044719E}" destId="{6F5FA61B-A84F-46CC-9E81-E4C76C4C53F0}" srcOrd="1" destOrd="0" presId="urn:microsoft.com/office/officeart/2005/8/layout/orgChart1"/>
    <dgm:cxn modelId="{79A2A252-9B56-4587-92C5-2185DE13194D}" type="presParOf" srcId="{18456EA4-EE79-4998-99D8-C84B183B1C54}" destId="{0C80834D-AFA7-482F-A260-FBC90E57F340}" srcOrd="1" destOrd="0" presId="urn:microsoft.com/office/officeart/2005/8/layout/orgChart1"/>
    <dgm:cxn modelId="{D113D682-91CD-4FC3-9E38-1C82A60BDBE0}" type="presParOf" srcId="{18456EA4-EE79-4998-99D8-C84B183B1C54}" destId="{6DED97F7-BA56-40A1-9FA6-043078306F8F}" srcOrd="2" destOrd="0" presId="urn:microsoft.com/office/officeart/2005/8/layout/orgChart1"/>
    <dgm:cxn modelId="{E8B8DE22-3668-471C-99AF-D3622EF34807}" type="presParOf" srcId="{A57CDB28-1CBB-4885-BC7A-5E6CBEBB7F58}" destId="{C0B56A05-4552-47AD-B34D-F337C7399873}" srcOrd="2" destOrd="0" presId="urn:microsoft.com/office/officeart/2005/8/layout/orgChart1"/>
    <dgm:cxn modelId="{4149372C-E02D-4FA5-8E8E-A212EA659F84}" type="presParOf" srcId="{20AD6E1C-B806-492C-83D1-87B1A68341EA}" destId="{D1A5B8F0-1C63-4DA5-B3FF-A4671483F7A2}" srcOrd="2" destOrd="0" presId="urn:microsoft.com/office/officeart/2005/8/layout/orgChart1"/>
    <dgm:cxn modelId="{4E9BF875-5EB6-4555-8A2E-AA8DB9254E7F}" type="presParOf" srcId="{20AD6E1C-B806-492C-83D1-87B1A68341EA}" destId="{CCAF39CF-471D-4221-A620-CEB9EEDEC3D5}" srcOrd="3" destOrd="0" presId="urn:microsoft.com/office/officeart/2005/8/layout/orgChart1"/>
    <dgm:cxn modelId="{B0F01D47-4F2D-4F3C-8BB6-8EED4C4C77AE}" type="presParOf" srcId="{CCAF39CF-471D-4221-A620-CEB9EEDEC3D5}" destId="{663CD5FE-38EB-4006-9E47-847A6ADCC50C}" srcOrd="0" destOrd="0" presId="urn:microsoft.com/office/officeart/2005/8/layout/orgChart1"/>
    <dgm:cxn modelId="{2AD2C10E-B88D-42E8-81CE-82BDF124CD57}" type="presParOf" srcId="{663CD5FE-38EB-4006-9E47-847A6ADCC50C}" destId="{2492200A-EA70-44B0-B7B4-A24E881EDC1C}" srcOrd="0" destOrd="0" presId="urn:microsoft.com/office/officeart/2005/8/layout/orgChart1"/>
    <dgm:cxn modelId="{1B261F6E-86EA-4DB1-B93C-8C9553D3F03A}" type="presParOf" srcId="{663CD5FE-38EB-4006-9E47-847A6ADCC50C}" destId="{59253700-A65B-48B0-96AC-FC959C8808C8}" srcOrd="1" destOrd="0" presId="urn:microsoft.com/office/officeart/2005/8/layout/orgChart1"/>
    <dgm:cxn modelId="{8F1376F7-0216-4D72-A8AC-4F09E908047D}" type="presParOf" srcId="{CCAF39CF-471D-4221-A620-CEB9EEDEC3D5}" destId="{223E42BC-D5ED-4B13-9CA6-0FFA289AC354}" srcOrd="1" destOrd="0" presId="urn:microsoft.com/office/officeart/2005/8/layout/orgChart1"/>
    <dgm:cxn modelId="{542605A8-20C0-4E19-B007-12D4B3FF495B}" type="presParOf" srcId="{223E42BC-D5ED-4B13-9CA6-0FFA289AC354}" destId="{24BF27E9-54FD-4FCF-8A0E-9A391A3E8181}" srcOrd="0" destOrd="0" presId="urn:microsoft.com/office/officeart/2005/8/layout/orgChart1"/>
    <dgm:cxn modelId="{18D90232-1826-4FB3-B210-7D2180BAE7EC}" type="presParOf" srcId="{223E42BC-D5ED-4B13-9CA6-0FFA289AC354}" destId="{FC3283BE-08E4-49CD-9506-6AAC295758E3}" srcOrd="1" destOrd="0" presId="urn:microsoft.com/office/officeart/2005/8/layout/orgChart1"/>
    <dgm:cxn modelId="{C4853E0B-C6B7-4A86-9AE0-D3CD599420F7}" type="presParOf" srcId="{FC3283BE-08E4-49CD-9506-6AAC295758E3}" destId="{4F63540C-DC10-4217-8AF8-E30D66D43350}" srcOrd="0" destOrd="0" presId="urn:microsoft.com/office/officeart/2005/8/layout/orgChart1"/>
    <dgm:cxn modelId="{D1A46FCC-1730-4628-BC30-A2BDCFC1B46F}" type="presParOf" srcId="{4F63540C-DC10-4217-8AF8-E30D66D43350}" destId="{E23C2B97-AB53-48F1-9444-C5F6222DD75F}" srcOrd="0" destOrd="0" presId="urn:microsoft.com/office/officeart/2005/8/layout/orgChart1"/>
    <dgm:cxn modelId="{02C4AE5F-223A-4EB9-856B-C158B2C5E6A5}" type="presParOf" srcId="{4F63540C-DC10-4217-8AF8-E30D66D43350}" destId="{60861A43-2659-439E-9FB8-65AC84C339C2}" srcOrd="1" destOrd="0" presId="urn:microsoft.com/office/officeart/2005/8/layout/orgChart1"/>
    <dgm:cxn modelId="{30FC17A3-9A84-4F9E-8F40-D498A292E0AB}" type="presParOf" srcId="{FC3283BE-08E4-49CD-9506-6AAC295758E3}" destId="{80DE7BD7-A44B-4691-A352-CF3B506D2636}" srcOrd="1" destOrd="0" presId="urn:microsoft.com/office/officeart/2005/8/layout/orgChart1"/>
    <dgm:cxn modelId="{95FA7850-D099-4233-9799-5E9748530B95}" type="presParOf" srcId="{FC3283BE-08E4-49CD-9506-6AAC295758E3}" destId="{F6433290-4F78-4238-BC88-0E09F21554F7}" srcOrd="2" destOrd="0" presId="urn:microsoft.com/office/officeart/2005/8/layout/orgChart1"/>
    <dgm:cxn modelId="{7B8F813B-C409-4F8D-A926-92690DC4005B}" type="presParOf" srcId="{223E42BC-D5ED-4B13-9CA6-0FFA289AC354}" destId="{7AC65988-3B8D-4EB6-A42E-49C32B280126}" srcOrd="2" destOrd="0" presId="urn:microsoft.com/office/officeart/2005/8/layout/orgChart1"/>
    <dgm:cxn modelId="{11A5698A-E1A5-44E8-A976-3544E27A17CF}" type="presParOf" srcId="{223E42BC-D5ED-4B13-9CA6-0FFA289AC354}" destId="{F92AF46A-075A-4E9C-AFD8-AEEAE4372532}" srcOrd="3" destOrd="0" presId="urn:microsoft.com/office/officeart/2005/8/layout/orgChart1"/>
    <dgm:cxn modelId="{F847D4F8-44C5-4764-94BA-66B3FE4A143E}" type="presParOf" srcId="{F92AF46A-075A-4E9C-AFD8-AEEAE4372532}" destId="{B6BC2995-40A1-45D8-A33A-262385F0EA83}" srcOrd="0" destOrd="0" presId="urn:microsoft.com/office/officeart/2005/8/layout/orgChart1"/>
    <dgm:cxn modelId="{D2108EB4-B6D4-4ADD-84BD-3AD2A4838496}" type="presParOf" srcId="{B6BC2995-40A1-45D8-A33A-262385F0EA83}" destId="{1EB32D62-3409-42F5-B173-D41E3DCBFFCC}" srcOrd="0" destOrd="0" presId="urn:microsoft.com/office/officeart/2005/8/layout/orgChart1"/>
    <dgm:cxn modelId="{8E33EA25-EE3A-401F-A60B-D0BE232D6CF7}" type="presParOf" srcId="{B6BC2995-40A1-45D8-A33A-262385F0EA83}" destId="{BFF1880C-48AA-4383-99B9-62A75EBD4D81}" srcOrd="1" destOrd="0" presId="urn:microsoft.com/office/officeart/2005/8/layout/orgChart1"/>
    <dgm:cxn modelId="{D4A38B38-C040-489F-88A2-FFEBB98E43B6}" type="presParOf" srcId="{F92AF46A-075A-4E9C-AFD8-AEEAE4372532}" destId="{A58EAC2E-EC29-4136-8E2D-3D18F4E3771A}" srcOrd="1" destOrd="0" presId="urn:microsoft.com/office/officeart/2005/8/layout/orgChart1"/>
    <dgm:cxn modelId="{8432954E-A0BD-449E-83B4-68DEDC7563FA}" type="presParOf" srcId="{F92AF46A-075A-4E9C-AFD8-AEEAE4372532}" destId="{A02B3950-482E-4840-82A5-7C3F90D8BF74}" srcOrd="2" destOrd="0" presId="urn:microsoft.com/office/officeart/2005/8/layout/orgChart1"/>
    <dgm:cxn modelId="{8119B433-91BD-4953-B267-3BA708039D17}" type="presParOf" srcId="{223E42BC-D5ED-4B13-9CA6-0FFA289AC354}" destId="{7761B5F7-B596-4E98-9A53-28130361C235}" srcOrd="4" destOrd="0" presId="urn:microsoft.com/office/officeart/2005/8/layout/orgChart1"/>
    <dgm:cxn modelId="{62C9E2B3-C6E1-4549-BEA2-6F561D6707C9}" type="presParOf" srcId="{223E42BC-D5ED-4B13-9CA6-0FFA289AC354}" destId="{5F1FBFC9-1736-4101-B717-EBB7164AAECB}" srcOrd="5" destOrd="0" presId="urn:microsoft.com/office/officeart/2005/8/layout/orgChart1"/>
    <dgm:cxn modelId="{50CBDBFF-EB72-4B7F-930E-11E423E7424E}" type="presParOf" srcId="{5F1FBFC9-1736-4101-B717-EBB7164AAECB}" destId="{2426B40F-B2B7-48BD-9007-E98BDCFA947B}" srcOrd="0" destOrd="0" presId="urn:microsoft.com/office/officeart/2005/8/layout/orgChart1"/>
    <dgm:cxn modelId="{2EB343A0-CA86-418B-A95C-FFC3E1F99BFC}" type="presParOf" srcId="{2426B40F-B2B7-48BD-9007-E98BDCFA947B}" destId="{1740F379-155A-4AD5-9AF0-4330398F6F4C}" srcOrd="0" destOrd="0" presId="urn:microsoft.com/office/officeart/2005/8/layout/orgChart1"/>
    <dgm:cxn modelId="{C9A82874-0975-4E4D-9D52-98788934EBF2}" type="presParOf" srcId="{2426B40F-B2B7-48BD-9007-E98BDCFA947B}" destId="{FACE05BE-E74C-4647-AE71-2E13F17794E1}" srcOrd="1" destOrd="0" presId="urn:microsoft.com/office/officeart/2005/8/layout/orgChart1"/>
    <dgm:cxn modelId="{9B0908E9-CF06-49FF-884B-EEEA9724D083}" type="presParOf" srcId="{5F1FBFC9-1736-4101-B717-EBB7164AAECB}" destId="{96FF121B-8F82-4F6A-8100-AE7A1FC115FB}" srcOrd="1" destOrd="0" presId="urn:microsoft.com/office/officeart/2005/8/layout/orgChart1"/>
    <dgm:cxn modelId="{EE0E4774-E757-49B9-A054-3B409816FEB9}" type="presParOf" srcId="{5F1FBFC9-1736-4101-B717-EBB7164AAECB}" destId="{C7618832-8D1F-4390-B7A0-0809DF7F6258}" srcOrd="2" destOrd="0" presId="urn:microsoft.com/office/officeart/2005/8/layout/orgChart1"/>
    <dgm:cxn modelId="{B478FFF3-064B-4B52-87E5-BDE9D68672BF}" type="presParOf" srcId="{CCAF39CF-471D-4221-A620-CEB9EEDEC3D5}" destId="{61776703-077E-4671-AF20-6A35508C19F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900587-499E-4E9B-A7F5-0567EB33A15B}">
      <dsp:nvSpPr>
        <dsp:cNvPr id="0" name=""/>
        <dsp:cNvSpPr/>
      </dsp:nvSpPr>
      <dsp:spPr>
        <a:xfrm>
          <a:off x="972108" y="0"/>
          <a:ext cx="6408712" cy="6408712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8830373-62E5-4C08-B46A-A95CF1915BB5}">
      <dsp:nvSpPr>
        <dsp:cNvPr id="0" name=""/>
        <dsp:cNvSpPr/>
      </dsp:nvSpPr>
      <dsp:spPr>
        <a:xfrm>
          <a:off x="1388674" y="416566"/>
          <a:ext cx="2563484" cy="2563484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5000"/>
                <a:shade val="95000"/>
                <a:satMod val="175000"/>
              </a:schemeClr>
            </a:gs>
            <a:gs pos="12000">
              <a:schemeClr val="accent2">
                <a:hueOff val="0"/>
                <a:satOff val="0"/>
                <a:lumOff val="0"/>
                <a:alphaOff val="0"/>
                <a:tint val="90000"/>
                <a:shade val="90000"/>
                <a:satMod val="15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00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>
            <a:rot lat="0" lon="0" rev="0"/>
          </a:camera>
          <a:lightRig rig="freezing" dir="t">
            <a:rot lat="0" lon="0" rev="6000000"/>
          </a:lightRig>
        </a:scene3d>
        <a:sp3d contourW="12700" prstMaterial="dkEdge">
          <a:bevelT w="44450" h="25400"/>
          <a:contourClr>
            <a:schemeClr val="accent2">
              <a:hueOff val="0"/>
              <a:satOff val="0"/>
              <a:lumOff val="0"/>
              <a:alphaOff val="0"/>
              <a:shade val="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Первобытное общество, Феодальное общество</a:t>
          </a:r>
          <a:endParaRPr lang="ru-RU" sz="2800" kern="1200" dirty="0"/>
        </a:p>
      </dsp:txBody>
      <dsp:txXfrm>
        <a:off x="1513813" y="541705"/>
        <a:ext cx="2313206" cy="2313206"/>
      </dsp:txXfrm>
    </dsp:sp>
    <dsp:sp modelId="{79956E88-32E7-43BB-927E-E79FCE0EC2F8}">
      <dsp:nvSpPr>
        <dsp:cNvPr id="0" name=""/>
        <dsp:cNvSpPr/>
      </dsp:nvSpPr>
      <dsp:spPr>
        <a:xfrm>
          <a:off x="4400768" y="416566"/>
          <a:ext cx="2563484" cy="2563484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5000"/>
                <a:shade val="95000"/>
                <a:satMod val="175000"/>
              </a:schemeClr>
            </a:gs>
            <a:gs pos="12000">
              <a:schemeClr val="accent3">
                <a:hueOff val="0"/>
                <a:satOff val="0"/>
                <a:lumOff val="0"/>
                <a:alphaOff val="0"/>
                <a:tint val="90000"/>
                <a:shade val="90000"/>
                <a:satMod val="1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00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>
            <a:rot lat="0" lon="0" rev="0"/>
          </a:camera>
          <a:lightRig rig="freezing" dir="t">
            <a:rot lat="0" lon="0" rev="6000000"/>
          </a:lightRig>
        </a:scene3d>
        <a:sp3d contourW="12700" prstMaterial="dkEdge">
          <a:bevelT w="44450" h="25400"/>
          <a:contourClr>
            <a:schemeClr val="accent3">
              <a:hueOff val="0"/>
              <a:satOff val="0"/>
              <a:lumOff val="0"/>
              <a:alphaOff val="0"/>
              <a:shade val="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Спортивное общество, общество защиты природы</a:t>
          </a:r>
          <a:endParaRPr lang="ru-RU" sz="2800" kern="1200" dirty="0"/>
        </a:p>
      </dsp:txBody>
      <dsp:txXfrm>
        <a:off x="4525907" y="541705"/>
        <a:ext cx="2313206" cy="2313206"/>
      </dsp:txXfrm>
    </dsp:sp>
    <dsp:sp modelId="{1D2C3200-C661-41B0-BF8D-C9FF1BD1991B}">
      <dsp:nvSpPr>
        <dsp:cNvPr id="0" name=""/>
        <dsp:cNvSpPr/>
      </dsp:nvSpPr>
      <dsp:spPr>
        <a:xfrm>
          <a:off x="1388674" y="3428660"/>
          <a:ext cx="2563484" cy="2563484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5000"/>
                <a:shade val="95000"/>
                <a:satMod val="175000"/>
              </a:schemeClr>
            </a:gs>
            <a:gs pos="12000">
              <a:schemeClr val="accent4">
                <a:hueOff val="0"/>
                <a:satOff val="0"/>
                <a:lumOff val="0"/>
                <a:alphaOff val="0"/>
                <a:tint val="90000"/>
                <a:shade val="90000"/>
                <a:satMod val="15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00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>
            <a:rot lat="0" lon="0" rev="0"/>
          </a:camera>
          <a:lightRig rig="freezing" dir="t">
            <a:rot lat="0" lon="0" rev="6000000"/>
          </a:lightRig>
        </a:scene3d>
        <a:sp3d contourW="12700" prstMaterial="dkEdge">
          <a:bevelT w="44450" h="25400"/>
          <a:contourClr>
            <a:schemeClr val="accent4">
              <a:hueOff val="0"/>
              <a:satOff val="0"/>
              <a:lumOff val="0"/>
              <a:alphaOff val="0"/>
              <a:shade val="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Дворянское общество, высшее общество</a:t>
          </a:r>
          <a:endParaRPr lang="ru-RU" sz="2800" kern="1200" dirty="0"/>
        </a:p>
      </dsp:txBody>
      <dsp:txXfrm>
        <a:off x="1513813" y="3553799"/>
        <a:ext cx="2313206" cy="2313206"/>
      </dsp:txXfrm>
    </dsp:sp>
    <dsp:sp modelId="{C7BE8A4F-E45F-4329-837C-DCBA94006C6C}">
      <dsp:nvSpPr>
        <dsp:cNvPr id="0" name=""/>
        <dsp:cNvSpPr/>
      </dsp:nvSpPr>
      <dsp:spPr>
        <a:xfrm>
          <a:off x="4400768" y="3428660"/>
          <a:ext cx="2563484" cy="2563484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5000"/>
                <a:shade val="95000"/>
                <a:satMod val="175000"/>
              </a:schemeClr>
            </a:gs>
            <a:gs pos="12000">
              <a:schemeClr val="accent5">
                <a:hueOff val="0"/>
                <a:satOff val="0"/>
                <a:lumOff val="0"/>
                <a:alphaOff val="0"/>
                <a:tint val="90000"/>
                <a:shade val="90000"/>
                <a:satMod val="15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00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>
            <a:rot lat="0" lon="0" rev="0"/>
          </a:camera>
          <a:lightRig rig="freezing" dir="t">
            <a:rot lat="0" lon="0" rev="6000000"/>
          </a:lightRig>
        </a:scene3d>
        <a:sp3d contourW="12700" prstMaterial="dkEdge">
          <a:bevelT w="44450" h="25400"/>
          <a:contourClr>
            <a:schemeClr val="accent5">
              <a:hueOff val="0"/>
              <a:satOff val="0"/>
              <a:lumOff val="0"/>
              <a:alphaOff val="0"/>
              <a:shade val="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Французское общество, английское общество</a:t>
          </a:r>
          <a:endParaRPr lang="ru-RU" sz="2800" kern="1200" dirty="0"/>
        </a:p>
      </dsp:txBody>
      <dsp:txXfrm>
        <a:off x="4525907" y="3553799"/>
        <a:ext cx="2313206" cy="23132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61B5F7-B596-4E98-9A53-28130361C235}">
      <dsp:nvSpPr>
        <dsp:cNvPr id="0" name=""/>
        <dsp:cNvSpPr/>
      </dsp:nvSpPr>
      <dsp:spPr>
        <a:xfrm>
          <a:off x="6349612" y="2500330"/>
          <a:ext cx="451835" cy="37954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95430"/>
              </a:lnTo>
              <a:lnTo>
                <a:pt x="451835" y="3795430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C65988-3B8D-4EB6-A42E-49C32B280126}">
      <dsp:nvSpPr>
        <dsp:cNvPr id="0" name=""/>
        <dsp:cNvSpPr/>
      </dsp:nvSpPr>
      <dsp:spPr>
        <a:xfrm>
          <a:off x="6349612" y="2500330"/>
          <a:ext cx="451835" cy="23620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62049"/>
              </a:lnTo>
              <a:lnTo>
                <a:pt x="451835" y="2362049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BF27E9-54FD-4FCF-8A0E-9A391A3E8181}">
      <dsp:nvSpPr>
        <dsp:cNvPr id="0" name=""/>
        <dsp:cNvSpPr/>
      </dsp:nvSpPr>
      <dsp:spPr>
        <a:xfrm>
          <a:off x="6349612" y="2500330"/>
          <a:ext cx="451835" cy="9286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28669"/>
              </a:lnTo>
              <a:lnTo>
                <a:pt x="451835" y="928669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A5B8F0-1C63-4DA5-B3FF-A4671483F7A2}">
      <dsp:nvSpPr>
        <dsp:cNvPr id="0" name=""/>
        <dsp:cNvSpPr/>
      </dsp:nvSpPr>
      <dsp:spPr>
        <a:xfrm>
          <a:off x="4631514" y="1066950"/>
          <a:ext cx="211978" cy="9286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28669"/>
              </a:lnTo>
              <a:lnTo>
                <a:pt x="211978" y="92866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74F522-C54D-471F-B654-B54373418E1B}">
      <dsp:nvSpPr>
        <dsp:cNvPr id="0" name=""/>
        <dsp:cNvSpPr/>
      </dsp:nvSpPr>
      <dsp:spPr>
        <a:xfrm>
          <a:off x="2692772" y="2500330"/>
          <a:ext cx="399493" cy="3852957"/>
        </a:xfrm>
        <a:custGeom>
          <a:avLst/>
          <a:gdLst/>
          <a:ahLst/>
          <a:cxnLst/>
          <a:rect l="0" t="0" r="0" b="0"/>
          <a:pathLst>
            <a:path>
              <a:moveTo>
                <a:pt x="399493" y="0"/>
              </a:moveTo>
              <a:lnTo>
                <a:pt x="399493" y="3852957"/>
              </a:lnTo>
              <a:lnTo>
                <a:pt x="0" y="3852957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54B649-58AB-4643-BF5E-AB1C6EC504C9}">
      <dsp:nvSpPr>
        <dsp:cNvPr id="0" name=""/>
        <dsp:cNvSpPr/>
      </dsp:nvSpPr>
      <dsp:spPr>
        <a:xfrm>
          <a:off x="2694084" y="2500330"/>
          <a:ext cx="398180" cy="2362049"/>
        </a:xfrm>
        <a:custGeom>
          <a:avLst/>
          <a:gdLst/>
          <a:ahLst/>
          <a:cxnLst/>
          <a:rect l="0" t="0" r="0" b="0"/>
          <a:pathLst>
            <a:path>
              <a:moveTo>
                <a:pt x="398180" y="0"/>
              </a:moveTo>
              <a:lnTo>
                <a:pt x="398180" y="2362049"/>
              </a:lnTo>
              <a:lnTo>
                <a:pt x="0" y="2362049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3C5862-9EDE-43AF-9D77-36BAD28D5888}">
      <dsp:nvSpPr>
        <dsp:cNvPr id="0" name=""/>
        <dsp:cNvSpPr/>
      </dsp:nvSpPr>
      <dsp:spPr>
        <a:xfrm>
          <a:off x="2694084" y="2500330"/>
          <a:ext cx="398180" cy="928669"/>
        </a:xfrm>
        <a:custGeom>
          <a:avLst/>
          <a:gdLst/>
          <a:ahLst/>
          <a:cxnLst/>
          <a:rect l="0" t="0" r="0" b="0"/>
          <a:pathLst>
            <a:path>
              <a:moveTo>
                <a:pt x="398180" y="0"/>
              </a:moveTo>
              <a:lnTo>
                <a:pt x="398180" y="928669"/>
              </a:lnTo>
              <a:lnTo>
                <a:pt x="0" y="928669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7AB4A1-EE16-4CFF-8019-5C6EFF6489DE}">
      <dsp:nvSpPr>
        <dsp:cNvPr id="0" name=""/>
        <dsp:cNvSpPr/>
      </dsp:nvSpPr>
      <dsp:spPr>
        <a:xfrm>
          <a:off x="4419535" y="1066950"/>
          <a:ext cx="211978" cy="928669"/>
        </a:xfrm>
        <a:custGeom>
          <a:avLst/>
          <a:gdLst/>
          <a:ahLst/>
          <a:cxnLst/>
          <a:rect l="0" t="0" r="0" b="0"/>
          <a:pathLst>
            <a:path>
              <a:moveTo>
                <a:pt x="211978" y="0"/>
              </a:moveTo>
              <a:lnTo>
                <a:pt x="211978" y="928669"/>
              </a:lnTo>
              <a:lnTo>
                <a:pt x="0" y="92866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63C309-6308-4F56-8858-E64A76A6F15C}">
      <dsp:nvSpPr>
        <dsp:cNvPr id="0" name=""/>
        <dsp:cNvSpPr/>
      </dsp:nvSpPr>
      <dsp:spPr>
        <a:xfrm>
          <a:off x="3054816" y="57527"/>
          <a:ext cx="3153396" cy="100942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Общественные отношения</a:t>
          </a:r>
          <a:endParaRPr lang="ru-RU" sz="2100" kern="1200" dirty="0"/>
        </a:p>
      </dsp:txBody>
      <dsp:txXfrm>
        <a:off x="3054816" y="57527"/>
        <a:ext cx="3153396" cy="1009422"/>
      </dsp:txXfrm>
    </dsp:sp>
    <dsp:sp modelId="{76E7FFB2-BBE4-4BCD-B4C7-0A30BA3B5940}">
      <dsp:nvSpPr>
        <dsp:cNvPr id="0" name=""/>
        <dsp:cNvSpPr/>
      </dsp:nvSpPr>
      <dsp:spPr>
        <a:xfrm>
          <a:off x="1764995" y="1490908"/>
          <a:ext cx="2654539" cy="100942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Материальные отношения</a:t>
          </a:r>
          <a:endParaRPr lang="ru-RU" sz="2100" kern="1200" dirty="0"/>
        </a:p>
      </dsp:txBody>
      <dsp:txXfrm>
        <a:off x="1764995" y="1490908"/>
        <a:ext cx="2654539" cy="1009422"/>
      </dsp:txXfrm>
    </dsp:sp>
    <dsp:sp modelId="{BBDC3DBF-3C76-42ED-B3DE-FD930FDFB9A2}">
      <dsp:nvSpPr>
        <dsp:cNvPr id="0" name=""/>
        <dsp:cNvSpPr/>
      </dsp:nvSpPr>
      <dsp:spPr>
        <a:xfrm flipH="1">
          <a:off x="177" y="2924288"/>
          <a:ext cx="2693907" cy="100942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Производственные отношения</a:t>
          </a:r>
          <a:endParaRPr lang="ru-RU" sz="2100" kern="1200" dirty="0"/>
        </a:p>
      </dsp:txBody>
      <dsp:txXfrm>
        <a:off x="177" y="2924288"/>
        <a:ext cx="2693907" cy="1009422"/>
      </dsp:txXfrm>
    </dsp:sp>
    <dsp:sp modelId="{1EA98A88-9BFB-45FA-BEB9-8798B9328C86}">
      <dsp:nvSpPr>
        <dsp:cNvPr id="0" name=""/>
        <dsp:cNvSpPr/>
      </dsp:nvSpPr>
      <dsp:spPr>
        <a:xfrm>
          <a:off x="99181" y="4357669"/>
          <a:ext cx="2594903" cy="100942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Экологические отношения</a:t>
          </a:r>
          <a:endParaRPr lang="ru-RU" sz="2100" kern="1200" dirty="0"/>
        </a:p>
      </dsp:txBody>
      <dsp:txXfrm>
        <a:off x="99181" y="4357669"/>
        <a:ext cx="2594903" cy="1009422"/>
      </dsp:txXfrm>
    </dsp:sp>
    <dsp:sp modelId="{F327A0A2-919D-4B47-BB3E-E1E739FE8CF9}">
      <dsp:nvSpPr>
        <dsp:cNvPr id="0" name=""/>
        <dsp:cNvSpPr/>
      </dsp:nvSpPr>
      <dsp:spPr>
        <a:xfrm>
          <a:off x="172142" y="5848577"/>
          <a:ext cx="2520629" cy="100942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Отношения по делопроизводству</a:t>
          </a:r>
          <a:endParaRPr lang="ru-RU" sz="2100" kern="1200" dirty="0"/>
        </a:p>
      </dsp:txBody>
      <dsp:txXfrm>
        <a:off x="172142" y="5848577"/>
        <a:ext cx="2520629" cy="1009422"/>
      </dsp:txXfrm>
    </dsp:sp>
    <dsp:sp modelId="{2492200A-EA70-44B0-B7B4-A24E881EDC1C}">
      <dsp:nvSpPr>
        <dsp:cNvPr id="0" name=""/>
        <dsp:cNvSpPr/>
      </dsp:nvSpPr>
      <dsp:spPr>
        <a:xfrm>
          <a:off x="4843493" y="1490908"/>
          <a:ext cx="3012239" cy="100942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Духовные (идеальные) отношения</a:t>
          </a:r>
          <a:endParaRPr lang="ru-RU" sz="2100" kern="1200" dirty="0"/>
        </a:p>
      </dsp:txBody>
      <dsp:txXfrm>
        <a:off x="4843493" y="1490908"/>
        <a:ext cx="3012239" cy="1009422"/>
      </dsp:txXfrm>
    </dsp:sp>
    <dsp:sp modelId="{E23C2B97-AB53-48F1-9444-C5F6222DD75F}">
      <dsp:nvSpPr>
        <dsp:cNvPr id="0" name=""/>
        <dsp:cNvSpPr/>
      </dsp:nvSpPr>
      <dsp:spPr>
        <a:xfrm>
          <a:off x="6801448" y="2924288"/>
          <a:ext cx="2018845" cy="100942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Политические отношения</a:t>
          </a:r>
          <a:endParaRPr lang="ru-RU" sz="2100" kern="1200" dirty="0"/>
        </a:p>
      </dsp:txBody>
      <dsp:txXfrm>
        <a:off x="6801448" y="2924288"/>
        <a:ext cx="2018845" cy="1009422"/>
      </dsp:txXfrm>
    </dsp:sp>
    <dsp:sp modelId="{1EB32D62-3409-42F5-B173-D41E3DCBFFCC}">
      <dsp:nvSpPr>
        <dsp:cNvPr id="0" name=""/>
        <dsp:cNvSpPr/>
      </dsp:nvSpPr>
      <dsp:spPr>
        <a:xfrm>
          <a:off x="6801448" y="4357669"/>
          <a:ext cx="2018845" cy="100942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Художественные отношения</a:t>
          </a:r>
          <a:endParaRPr lang="ru-RU" sz="2100" kern="1200" dirty="0"/>
        </a:p>
      </dsp:txBody>
      <dsp:txXfrm>
        <a:off x="6801448" y="4357669"/>
        <a:ext cx="2018845" cy="1009422"/>
      </dsp:txXfrm>
    </dsp:sp>
    <dsp:sp modelId="{1740F379-155A-4AD5-9AF0-4330398F6F4C}">
      <dsp:nvSpPr>
        <dsp:cNvPr id="0" name=""/>
        <dsp:cNvSpPr/>
      </dsp:nvSpPr>
      <dsp:spPr>
        <a:xfrm>
          <a:off x="6801448" y="5791049"/>
          <a:ext cx="2018845" cy="100942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Религиозные отношения</a:t>
          </a:r>
          <a:endParaRPr lang="ru-RU" sz="2100" kern="1200" dirty="0"/>
        </a:p>
      </dsp:txBody>
      <dsp:txXfrm>
        <a:off x="6801448" y="5791049"/>
        <a:ext cx="2018845" cy="10094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0374" y="0"/>
            <a:ext cx="2293626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581400"/>
            <a:ext cx="3962400" cy="2133600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438400" y="1447800"/>
            <a:ext cx="3962400" cy="2133600"/>
          </a:xfrm>
        </p:spPr>
        <p:txBody>
          <a:bodyPr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3582988" y="6426201"/>
            <a:ext cx="2819399" cy="126999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07.09.2021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414976" y="6400800"/>
            <a:ext cx="457200" cy="152400"/>
          </a:xfrm>
        </p:spPr>
        <p:txBody>
          <a:bodyPr/>
          <a:lstStyle>
            <a:lvl1pPr algn="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3581400" y="6296248"/>
            <a:ext cx="2820987" cy="152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07.09.2021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07.09.2021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3657600" cy="5714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07.09.2021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0"/>
            <a:ext cx="2293626" cy="6858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9788" y="6426201"/>
            <a:ext cx="2819399" cy="126999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07.09.2021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4116388" y="6400800"/>
            <a:ext cx="533400" cy="1524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838200" y="6296248"/>
            <a:ext cx="2820987" cy="15240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3200400" cy="1752600"/>
          </a:xfrm>
        </p:spPr>
        <p:txBody>
          <a:bodyPr anchor="b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578224"/>
            <a:ext cx="3200645" cy="1459767"/>
          </a:xfrm>
        </p:spPr>
        <p:txBody>
          <a:bodyPr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572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07.09.2021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5238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675288"/>
            <a:ext cx="3581400" cy="2525112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 baseline="0"/>
            </a:lvl4pPr>
            <a:lvl5pPr>
              <a:buFont typeface="Wingdings" pitchFamily="2" charset="2"/>
              <a:buChar char="§"/>
              <a:defRPr sz="1400"/>
            </a:lvl5pPr>
            <a:lvl6pPr>
              <a:buFont typeface="Wingdings" pitchFamily="2" charset="2"/>
              <a:buChar char="§"/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199" y="3429000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199" y="3840162"/>
            <a:ext cx="3581400" cy="2515198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07.09.2021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457200"/>
            <a:ext cx="3962400" cy="571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07.09.2021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07.09.2021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4837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4700016" cy="3505200"/>
          </a:xfrm>
        </p:spPr>
        <p:txBody>
          <a:bodyPr>
            <a:normAutofit/>
          </a:bodyPr>
          <a:lstStyle>
            <a:lvl1pPr marL="228600" indent="-182880"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07.09.2021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76400"/>
            <a:ext cx="4696967" cy="350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5972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07.09.2021</a:t>
            </a:fld>
            <a:endParaRPr lang="ru-RU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phere2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823693" y="0"/>
            <a:ext cx="320307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3657600" cy="5714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772400" y="6400800"/>
            <a:ext cx="533400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4876801" y="6426201"/>
            <a:ext cx="2819399" cy="12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07.09.2021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875213" y="6296248"/>
            <a:ext cx="2820987" cy="1524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2800" kern="1200">
          <a:gradFill>
            <a:gsLst>
              <a:gs pos="0">
                <a:schemeClr val="tx1">
                  <a:lumMod val="50000"/>
                </a:schemeClr>
              </a:gs>
              <a:gs pos="61000">
                <a:schemeClr val="tx1"/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59436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77724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96012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14300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32588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69164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«Мы рождены, чтобы жить совместно; наше общество – свод из камней, который обрушился бы, если бы один не поддерживал другого»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1" y="1151592"/>
            <a:ext cx="3420687" cy="44376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chemeClr val="tx1"/>
                </a:solidFill>
              </a:rPr>
              <a:t>Сенека</a:t>
            </a:r>
            <a:endParaRPr lang="ru-RU" sz="36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5125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457200"/>
            <a:ext cx="4186808" cy="5714999"/>
          </a:xfrm>
        </p:spPr>
        <p:txBody>
          <a:bodyPr/>
          <a:lstStyle/>
          <a:p>
            <a:r>
              <a:rPr lang="ru-RU" dirty="0" smtClean="0"/>
              <a:t>Многообразные связи, возникающие между социальными группами, нациями, а также внутри их в процессе экономической, социальной и культурной жизни и деятельности.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Общественные отношения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327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431293520"/>
              </p:ext>
            </p:extLst>
          </p:nvPr>
        </p:nvGraphicFramePr>
        <p:xfrm>
          <a:off x="0" y="0"/>
          <a:ext cx="8820472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851920" y="2938637"/>
            <a:ext cx="2159514" cy="93610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Моральные отношения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851920" y="4419701"/>
            <a:ext cx="2159514" cy="93610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Правовые отношения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851920" y="5817905"/>
            <a:ext cx="2139598" cy="93610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Философские отношения</a:t>
            </a:r>
            <a:endParaRPr lang="ru-RU" sz="2400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>
            <a:off x="6012160" y="3429000"/>
            <a:ext cx="3274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6011434" y="4891472"/>
            <a:ext cx="3274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6001535" y="6317940"/>
            <a:ext cx="3274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42999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Записи в тетради учить</a:t>
            </a:r>
            <a:endParaRPr lang="ru-RU" sz="36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9424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Весь окружающий мир в его многообразных формах.</a:t>
            </a:r>
          </a:p>
          <a:p>
            <a:r>
              <a:rPr lang="ru-RU" dirty="0" smtClean="0"/>
              <a:t>Совокупность естественных условий существования и развития человеческого общества.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Природа -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575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«вторая природа»;</a:t>
            </a:r>
          </a:p>
          <a:p>
            <a:r>
              <a:rPr lang="ru-RU" dirty="0" smtClean="0"/>
              <a:t>Совокупность искусственных объектов, созданных человеком в процессе освоения и преобразования природы;</a:t>
            </a:r>
          </a:p>
          <a:p>
            <a:r>
              <a:rPr lang="ru-RU" dirty="0" smtClean="0"/>
              <a:t>Совокупность достижений человечества в социально-экономической, политической и духовной жизни;</a:t>
            </a:r>
          </a:p>
          <a:p>
            <a:r>
              <a:rPr lang="ru-RU" dirty="0" smtClean="0"/>
              <a:t>Уровень, степень развития какой-либо отрасли знания или деятельности</a:t>
            </a:r>
          </a:p>
          <a:p>
            <a:r>
              <a:rPr lang="ru-RU" dirty="0" smtClean="0"/>
              <a:t>Характеристика отдельных исторических эпох, этносов и наций;</a:t>
            </a:r>
          </a:p>
          <a:p>
            <a:r>
              <a:rPr lang="ru-RU" dirty="0" smtClean="0"/>
              <a:t>Уровень, степень развития человека как члена общества.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Культура -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9119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Ниже приведён ряд терминов. Все они, за исключением двух, являются названиями социальных наук.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i="1" dirty="0" smtClean="0"/>
              <a:t>1) физика, 2) социология, 3) политология, 4) геометрия, 5) религиоведение, 6) экономика.</a:t>
            </a:r>
          </a:p>
          <a:p>
            <a:pPr marL="0" indent="0">
              <a:buNone/>
            </a:pPr>
            <a:endParaRPr lang="ru-RU" i="1" dirty="0" smtClean="0"/>
          </a:p>
          <a:p>
            <a:pPr marL="0" indent="0">
              <a:buNone/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Найдите два термина, «выпадающих» из общего ряда.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28859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Задание №4 стр. 17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9188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общество.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9692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Первобытное общество</a:t>
            </a:r>
          </a:p>
          <a:p>
            <a:r>
              <a:rPr lang="ru-RU" dirty="0" smtClean="0"/>
              <a:t>Французское общество</a:t>
            </a:r>
          </a:p>
          <a:p>
            <a:r>
              <a:rPr lang="ru-RU" dirty="0" smtClean="0"/>
              <a:t>Спортивное общество</a:t>
            </a:r>
          </a:p>
          <a:p>
            <a:r>
              <a:rPr lang="ru-RU" dirty="0" smtClean="0"/>
              <a:t>Дворянское общество</a:t>
            </a:r>
          </a:p>
          <a:p>
            <a:r>
              <a:rPr lang="ru-RU" dirty="0" smtClean="0"/>
              <a:t>Английское общество</a:t>
            </a:r>
          </a:p>
          <a:p>
            <a:r>
              <a:rPr lang="ru-RU" dirty="0" smtClean="0"/>
              <a:t>Общество защиты природы</a:t>
            </a:r>
          </a:p>
          <a:p>
            <a:r>
              <a:rPr lang="ru-RU" dirty="0" smtClean="0"/>
              <a:t>Высшее общество</a:t>
            </a:r>
          </a:p>
          <a:p>
            <a:r>
              <a:rPr lang="ru-RU" dirty="0" smtClean="0"/>
              <a:t>Феодальное общество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Разбейте на группы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9701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789813535"/>
              </p:ext>
            </p:extLst>
          </p:nvPr>
        </p:nvGraphicFramePr>
        <p:xfrm>
          <a:off x="251520" y="188640"/>
          <a:ext cx="8352928" cy="6408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33724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Общество </a:t>
            </a:r>
            <a:br>
              <a:rPr lang="ru-RU" dirty="0" smtClean="0"/>
            </a:br>
            <a:r>
              <a:rPr lang="ru-RU" sz="2400" dirty="0" smtClean="0"/>
              <a:t>(в узком смысле)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57200"/>
            <a:ext cx="4114800" cy="5714999"/>
          </a:xfrm>
        </p:spPr>
        <p:txBody>
          <a:bodyPr/>
          <a:lstStyle/>
          <a:p>
            <a:r>
              <a:rPr lang="ru-RU" dirty="0"/>
              <a:t>круг людей, объединённых общностью </a:t>
            </a:r>
            <a:r>
              <a:rPr lang="ru-RU" dirty="0" smtClean="0"/>
              <a:t>цели, интересов</a:t>
            </a:r>
            <a:r>
              <a:rPr lang="ru-RU" dirty="0"/>
              <a:t>, </a:t>
            </a:r>
            <a:r>
              <a:rPr lang="ru-RU" dirty="0" smtClean="0"/>
              <a:t>происхождения</a:t>
            </a:r>
          </a:p>
          <a:p>
            <a:r>
              <a:rPr lang="ru-RU" dirty="0"/>
              <a:t>отдельное конкретное общество, </a:t>
            </a:r>
            <a:r>
              <a:rPr lang="ru-RU" dirty="0" smtClean="0"/>
              <a:t>страна, государство</a:t>
            </a:r>
            <a:r>
              <a:rPr lang="ru-RU" dirty="0"/>
              <a:t>, </a:t>
            </a:r>
            <a:r>
              <a:rPr lang="ru-RU" dirty="0" smtClean="0"/>
              <a:t>регион</a:t>
            </a:r>
          </a:p>
          <a:p>
            <a:r>
              <a:rPr lang="ru-RU" dirty="0"/>
              <a:t>исторический этап в развитии </a:t>
            </a:r>
            <a:r>
              <a:rPr lang="ru-RU" dirty="0" smtClean="0"/>
              <a:t>человечества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22047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457200"/>
            <a:ext cx="4258816" cy="5714999"/>
          </a:xfrm>
        </p:spPr>
        <p:txBody>
          <a:bodyPr/>
          <a:lstStyle/>
          <a:p>
            <a:r>
              <a:rPr lang="ru-RU" dirty="0" smtClean="0"/>
              <a:t>Это обособившаяся от природы, но тесно с ней связанная, часть мира, включающая в себя способы взаимодействия людей и формы их объединения.</a:t>
            </a:r>
          </a:p>
          <a:p>
            <a:r>
              <a:rPr lang="ru-RU" dirty="0" smtClean="0"/>
              <a:t>Все человечество в целом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876800" y="457200"/>
            <a:ext cx="3367608" cy="5715000"/>
          </a:xfrm>
        </p:spPr>
        <p:txBody>
          <a:bodyPr/>
          <a:lstStyle/>
          <a:p>
            <a:r>
              <a:rPr lang="ru-RU" dirty="0" smtClean="0"/>
              <a:t>Общество </a:t>
            </a:r>
            <a:br>
              <a:rPr lang="ru-RU" dirty="0" smtClean="0"/>
            </a:br>
            <a:r>
              <a:rPr lang="ru-RU" sz="2400" dirty="0" smtClean="0"/>
              <a:t>(в широком смысле)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911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457200"/>
            <a:ext cx="4186808" cy="5714999"/>
          </a:xfrm>
        </p:spPr>
        <p:txBody>
          <a:bodyPr/>
          <a:lstStyle/>
          <a:p>
            <a:r>
              <a:rPr lang="ru-RU" dirty="0"/>
              <a:t>Воспроизводство и социализация человека.</a:t>
            </a:r>
          </a:p>
          <a:p>
            <a:r>
              <a:rPr lang="ru-RU" dirty="0" smtClean="0"/>
              <a:t>Производство </a:t>
            </a:r>
            <a:r>
              <a:rPr lang="ru-RU" dirty="0"/>
              <a:t>материальных благ и </a:t>
            </a:r>
            <a:r>
              <a:rPr lang="ru-RU" dirty="0" smtClean="0"/>
              <a:t>услуг</a:t>
            </a:r>
          </a:p>
          <a:p>
            <a:r>
              <a:rPr lang="ru-RU" dirty="0"/>
              <a:t>Распределение продуктов труда (деятельности).</a:t>
            </a:r>
          </a:p>
          <a:p>
            <a:r>
              <a:rPr lang="ru-RU" dirty="0" smtClean="0"/>
              <a:t>Регламентация </a:t>
            </a:r>
            <a:r>
              <a:rPr lang="ru-RU" dirty="0"/>
              <a:t>и управление деятельностью и </a:t>
            </a:r>
            <a:r>
              <a:rPr lang="ru-RU" dirty="0" smtClean="0"/>
              <a:t>поведением </a:t>
            </a:r>
            <a:r>
              <a:rPr lang="ru-RU" dirty="0"/>
              <a:t>людей.</a:t>
            </a:r>
          </a:p>
          <a:p>
            <a:r>
              <a:rPr lang="ru-RU" dirty="0" smtClean="0"/>
              <a:t>Духовное </a:t>
            </a:r>
            <a:r>
              <a:rPr lang="ru-RU" dirty="0"/>
              <a:t>производство и регулирование </a:t>
            </a:r>
            <a:r>
              <a:rPr lang="ru-RU" dirty="0" smtClean="0"/>
              <a:t>активности </a:t>
            </a:r>
            <a:r>
              <a:rPr lang="ru-RU" dirty="0"/>
              <a:t>людей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Функции общества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49887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8262021"/>
              </p:ext>
            </p:extLst>
          </p:nvPr>
        </p:nvGraphicFramePr>
        <p:xfrm>
          <a:off x="395536" y="2852936"/>
          <a:ext cx="3898776" cy="130694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9493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493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5347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Человек 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Животное </a:t>
                      </a:r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347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876800" y="457200"/>
            <a:ext cx="3439616" cy="5715000"/>
          </a:xfrm>
        </p:spPr>
        <p:txBody>
          <a:bodyPr/>
          <a:lstStyle/>
          <a:p>
            <a:r>
              <a:rPr lang="ru-RU" dirty="0" smtClean="0"/>
              <a:t>Сравните человека и животное (стр. 8-9)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2632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70" b="23670"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«Если тебе мешают люди, то тебе жить незачем. Уходить от людей это самоубийство»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Л.Н. Толстой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3192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оставная">
  <a:themeElements>
    <a:clrScheme name="Составная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Состав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тав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10000"/>
                <a:lumMod val="80000"/>
              </a:schemeClr>
            </a:gs>
            <a:gs pos="79000">
              <a:schemeClr val="phClr">
                <a:tint val="100000"/>
                <a:shade val="90000"/>
                <a:satMod val="105000"/>
                <a:lumMod val="10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hade val="100000"/>
                <a:satMod val="100000"/>
                <a:lumMod val="110000"/>
              </a:schemeClr>
            </a:gs>
            <a:gs pos="83000">
              <a:schemeClr val="phClr">
                <a:shade val="75000"/>
                <a:satMod val="200000"/>
              </a:schemeClr>
            </a:gs>
            <a:gs pos="100000">
              <a:schemeClr val="phClr">
                <a:shade val="90000"/>
                <a:satMod val="200000"/>
              </a:schemeClr>
            </a:gs>
          </a:gsLst>
          <a:path path="circle">
            <a:fillToRect l="75000" t="100000" b="3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Composite</Template>
  <TotalTime>141</TotalTime>
  <Words>390</Words>
  <Application>Microsoft Office PowerPoint</Application>
  <PresentationFormat>Экран (4:3)</PresentationFormat>
  <Paragraphs>67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Calibri</vt:lpstr>
      <vt:lpstr>Wingdings</vt:lpstr>
      <vt:lpstr>Составная</vt:lpstr>
      <vt:lpstr>«Мы рождены, чтобы жить совместно; наше общество – свод из камней, который обрушился бы, если бы один не поддерживал другого»</vt:lpstr>
      <vt:lpstr>Что такое общество.</vt:lpstr>
      <vt:lpstr>Разбейте на группы</vt:lpstr>
      <vt:lpstr>Презентация PowerPoint</vt:lpstr>
      <vt:lpstr>Общество  (в узком смысле)</vt:lpstr>
      <vt:lpstr>Общество  (в широком смысле) </vt:lpstr>
      <vt:lpstr>Функции общества</vt:lpstr>
      <vt:lpstr>Сравните человека и животное (стр. 8-9)</vt:lpstr>
      <vt:lpstr>«Если тебе мешают люди, то тебе жить незачем. Уходить от людей это самоубийство»</vt:lpstr>
      <vt:lpstr>Общественные отношения</vt:lpstr>
      <vt:lpstr>Презентация PowerPoint</vt:lpstr>
      <vt:lpstr>Домашнее задание:</vt:lpstr>
      <vt:lpstr>Природа - </vt:lpstr>
      <vt:lpstr>Культура - </vt:lpstr>
      <vt:lpstr>Презентация PowerPoint</vt:lpstr>
      <vt:lpstr>Домашнее задание: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общество.</dc:title>
  <dc:creator>Мария</dc:creator>
  <cp:lastModifiedBy>Admin</cp:lastModifiedBy>
  <cp:revision>17</cp:revision>
  <dcterms:created xsi:type="dcterms:W3CDTF">2013-09-08T19:20:02Z</dcterms:created>
  <dcterms:modified xsi:type="dcterms:W3CDTF">2021-09-07T19:38:16Z</dcterms:modified>
</cp:coreProperties>
</file>