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9" r:id="rId5"/>
    <p:sldId id="270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62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6585E3-4D1E-4FD0-B2C5-D18E9D9D8ED7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B5A5AF-8F53-4744-833B-687312717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t="-4000" r="-3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142976" y="785794"/>
            <a:ext cx="7000924" cy="5214974"/>
          </a:xfrm>
          <a:prstGeom prst="roundRect">
            <a:avLst/>
          </a:prstGeom>
          <a:solidFill>
            <a:schemeClr val="accent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714620"/>
            <a:ext cx="82296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Интерактивная игра</a:t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«Найди фигуру»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119336"/>
            <a:ext cx="33575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МБОУ БГО СОШ №13</a:t>
            </a:r>
          </a:p>
          <a:p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Стерликова</a:t>
            </a:r>
            <a:r>
              <a:rPr lang="ru-RU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М.Н.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ИММА\интерактивные плакаты\чья мама\169068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4600" y="6128980"/>
            <a:ext cx="729400" cy="729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вадрат"/>
          <p:cNvSpPr/>
          <p:nvPr/>
        </p:nvSpPr>
        <p:spPr>
          <a:xfrm>
            <a:off x="5286380" y="1857364"/>
            <a:ext cx="1800200" cy="17281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уг"/>
          <p:cNvSpPr/>
          <p:nvPr/>
        </p:nvSpPr>
        <p:spPr>
          <a:xfrm>
            <a:off x="1571604" y="4214818"/>
            <a:ext cx="1800200" cy="1800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"/>
          <p:cNvSpPr/>
          <p:nvPr/>
        </p:nvSpPr>
        <p:spPr>
          <a:xfrm>
            <a:off x="4714876" y="4500570"/>
            <a:ext cx="3096344" cy="14401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еугольник"/>
          <p:cNvSpPr/>
          <p:nvPr/>
        </p:nvSpPr>
        <p:spPr>
          <a:xfrm>
            <a:off x="1428728" y="1714488"/>
            <a:ext cx="1944216" cy="1800200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000232" y="214290"/>
            <a:ext cx="5140446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КВАДРАТ</a:t>
            </a:r>
          </a:p>
        </p:txBody>
      </p:sp>
      <p:pic>
        <p:nvPicPr>
          <p:cNvPr id="10" name="Picture 2" descr="D:\РИММА\интерактивные плакаты\чья мама\16906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14600" y="6128980"/>
            <a:ext cx="729400" cy="729020"/>
          </a:xfrm>
          <a:prstGeom prst="rect">
            <a:avLst/>
          </a:prstGeom>
          <a:noFill/>
        </p:spPr>
      </p:pic>
      <p:pic>
        <p:nvPicPr>
          <p:cNvPr id="11" name="Picture 2" descr="D:\РИММА\интерактивные плакаты\чья мама\169068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643834" y="6128980"/>
            <a:ext cx="714380" cy="729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вадрат"/>
          <p:cNvSpPr/>
          <p:nvPr/>
        </p:nvSpPr>
        <p:spPr>
          <a:xfrm>
            <a:off x="5214942" y="4143380"/>
            <a:ext cx="1800200" cy="17281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уг"/>
          <p:cNvSpPr/>
          <p:nvPr/>
        </p:nvSpPr>
        <p:spPr>
          <a:xfrm>
            <a:off x="1857356" y="4071942"/>
            <a:ext cx="1800200" cy="1800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"/>
          <p:cNvSpPr/>
          <p:nvPr/>
        </p:nvSpPr>
        <p:spPr>
          <a:xfrm>
            <a:off x="1142976" y="1857364"/>
            <a:ext cx="3096344" cy="14401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еугольник"/>
          <p:cNvSpPr/>
          <p:nvPr/>
        </p:nvSpPr>
        <p:spPr>
          <a:xfrm>
            <a:off x="5643570" y="1571612"/>
            <a:ext cx="1944216" cy="1800200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000232" y="214290"/>
            <a:ext cx="5140446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КВАДРАТ</a:t>
            </a:r>
          </a:p>
        </p:txBody>
      </p:sp>
      <p:pic>
        <p:nvPicPr>
          <p:cNvPr id="10" name="Picture 2" descr="D:\РИММА\интерактивные плакаты\чья мама\16906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14600" y="6128980"/>
            <a:ext cx="729400" cy="72902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85852" y="285728"/>
            <a:ext cx="7029040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ТРЕУГОЛЬНИК</a:t>
            </a:r>
          </a:p>
        </p:txBody>
      </p:sp>
      <p:pic>
        <p:nvPicPr>
          <p:cNvPr id="12" name="Picture 2" descr="D:\РИММА\интерактивные плакаты\чья мама\169068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643834" y="6128980"/>
            <a:ext cx="714380" cy="729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вадрат"/>
          <p:cNvSpPr/>
          <p:nvPr/>
        </p:nvSpPr>
        <p:spPr>
          <a:xfrm>
            <a:off x="5286380" y="1857364"/>
            <a:ext cx="1800200" cy="17281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уг"/>
          <p:cNvSpPr/>
          <p:nvPr/>
        </p:nvSpPr>
        <p:spPr>
          <a:xfrm>
            <a:off x="5357818" y="4071942"/>
            <a:ext cx="1800200" cy="1800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"/>
          <p:cNvSpPr/>
          <p:nvPr/>
        </p:nvSpPr>
        <p:spPr>
          <a:xfrm>
            <a:off x="1357290" y="4357694"/>
            <a:ext cx="3096344" cy="14401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еугольник"/>
          <p:cNvSpPr/>
          <p:nvPr/>
        </p:nvSpPr>
        <p:spPr>
          <a:xfrm>
            <a:off x="1428728" y="1714488"/>
            <a:ext cx="1944216" cy="1800200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000232" y="214290"/>
            <a:ext cx="5140446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КВАДРАТ</a:t>
            </a:r>
          </a:p>
        </p:txBody>
      </p:sp>
      <p:pic>
        <p:nvPicPr>
          <p:cNvPr id="10" name="Picture 2" descr="D:\РИММА\интерактивные плакаты\чья мама\16906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14600" y="6128980"/>
            <a:ext cx="729400" cy="72902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142976" y="285728"/>
            <a:ext cx="7288470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ПРЯМОУГОЛЬНИК</a:t>
            </a:r>
          </a:p>
        </p:txBody>
      </p:sp>
      <p:pic>
        <p:nvPicPr>
          <p:cNvPr id="13" name="Picture 2" descr="D:\РИММА\интерактивные плакаты\чья мама\169068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643834" y="6128980"/>
            <a:ext cx="714380" cy="729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вадрат"/>
          <p:cNvSpPr/>
          <p:nvPr/>
        </p:nvSpPr>
        <p:spPr>
          <a:xfrm>
            <a:off x="2000232" y="4000504"/>
            <a:ext cx="1800200" cy="17281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уг"/>
          <p:cNvSpPr/>
          <p:nvPr/>
        </p:nvSpPr>
        <p:spPr>
          <a:xfrm>
            <a:off x="5572132" y="1643050"/>
            <a:ext cx="1800200" cy="1800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"/>
          <p:cNvSpPr/>
          <p:nvPr/>
        </p:nvSpPr>
        <p:spPr>
          <a:xfrm>
            <a:off x="1357290" y="1785926"/>
            <a:ext cx="3096344" cy="14401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еугольник"/>
          <p:cNvSpPr/>
          <p:nvPr/>
        </p:nvSpPr>
        <p:spPr>
          <a:xfrm>
            <a:off x="5429256" y="4000504"/>
            <a:ext cx="1944216" cy="1800200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488" y="357166"/>
            <a:ext cx="3849515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КРУГ</a:t>
            </a:r>
          </a:p>
        </p:txBody>
      </p:sp>
      <p:pic>
        <p:nvPicPr>
          <p:cNvPr id="10" name="Picture 2" descr="D:\РИММА\интерактивные плакаты\чья мама\16906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14600" y="6128980"/>
            <a:ext cx="729400" cy="729020"/>
          </a:xfrm>
          <a:prstGeom prst="rect">
            <a:avLst/>
          </a:prstGeom>
          <a:noFill/>
        </p:spPr>
      </p:pic>
      <p:pic>
        <p:nvPicPr>
          <p:cNvPr id="11" name="Picture 2" descr="D:\РИММА\интерактивные плакаты\чья мама\169068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643834" y="6128980"/>
            <a:ext cx="714380" cy="729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4000" t="-3000" r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85720" y="214290"/>
            <a:ext cx="8572560" cy="6429420"/>
          </a:xfrm>
          <a:prstGeom prst="roundRect">
            <a:avLst/>
          </a:prstGeom>
          <a:solidFill>
            <a:srgbClr val="FFC0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786058"/>
            <a:ext cx="678661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Молодец!!!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РИММА\интерактивные плакаты\чья мама\169068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572396" y="6128980"/>
            <a:ext cx="714380" cy="729020"/>
          </a:xfrm>
          <a:prstGeom prst="rect">
            <a:avLst/>
          </a:prstGeom>
          <a:noFill/>
        </p:spPr>
      </p:pic>
      <p:pic>
        <p:nvPicPr>
          <p:cNvPr id="9" name="Picture 7" descr="C:\Users\admin\Desktop\для фотошопа\pngwing.com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29652" y="6143652"/>
            <a:ext cx="714348" cy="714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73</TotalTime>
  <Words>34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Meiryo UI</vt:lpstr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Интерактивная игра «Найди фигуру»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«Назови фигуру»</dc:title>
  <dc:creator>User</dc:creator>
  <cp:lastModifiedBy>123</cp:lastModifiedBy>
  <cp:revision>11</cp:revision>
  <dcterms:created xsi:type="dcterms:W3CDTF">2022-04-27T08:41:51Z</dcterms:created>
  <dcterms:modified xsi:type="dcterms:W3CDTF">2022-11-02T05:43:56Z</dcterms:modified>
</cp:coreProperties>
</file>