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878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664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577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360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3541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23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393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60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927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86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43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07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16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90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867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23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54337-24B4-4F7E-B9B8-A8D8A53C0CBE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71FA1E3-5AA4-4B07-9E93-5E8218CD6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77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ptimumcontact.com.au/wp-content/uploads/stock-photo-builder-in-the-office-906298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415" y="297221"/>
            <a:ext cx="9811385" cy="644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56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tvet.imgsmail.ru/download/u_c51012dba93e77815cbd430b48c1c251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536" y="586921"/>
            <a:ext cx="6036218" cy="603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8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m-news.ru/wp-content/uploads/2018/11/30/171026095551731704_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7"/>
          <a:stretch/>
        </p:blipFill>
        <p:spPr bwMode="auto">
          <a:xfrm>
            <a:off x="2416629" y="966651"/>
            <a:ext cx="7119257" cy="5081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74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districts/750923/2a0000016720def127d197da3679fc4e8f48/optimize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6"/>
          <a:stretch/>
        </p:blipFill>
        <p:spPr bwMode="auto">
          <a:xfrm>
            <a:off x="3304904" y="757646"/>
            <a:ext cx="5956662" cy="53949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3113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ctc.ru/media/images/news/2013/v.zpk/android/irodov_zaiz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233" y="395503"/>
            <a:ext cx="8910048" cy="5930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70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nicolas-denis.net/wp-content/uploads/2011/11/Roboterhaut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552" y="600376"/>
            <a:ext cx="8087472" cy="577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34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2020-01-20T07:03:05Z</dcterms:created>
  <dcterms:modified xsi:type="dcterms:W3CDTF">2020-01-20T07:06:14Z</dcterms:modified>
</cp:coreProperties>
</file>