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6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821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7BF18-B9E6-4A8A-A0C5-E49CCDD5E863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9F207-B9E6-4FB9-B31B-35B195AD8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7337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9F207-B9E6-4FB9-B31B-35B195AD8E0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52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289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050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94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66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187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34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82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9180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9356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31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201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2C709-98DA-4A73-912E-B360142DBE4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998A-1A7A-43C9-A84D-B0AF8FBF5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53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2608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Реформаторские и консервативные тенденции во внутренней политике Николая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1</a:t>
            </a:r>
            <a:r>
              <a:rPr lang="ru-RU" dirty="0" smtClean="0"/>
              <a:t>. Реформаторские тенденции</a:t>
            </a:r>
          </a:p>
          <a:p>
            <a:r>
              <a:rPr lang="ru-RU" dirty="0" smtClean="0"/>
              <a:t>2. Консервативные тенденции</a:t>
            </a:r>
          </a:p>
          <a:p>
            <a:r>
              <a:rPr lang="ru-RU" dirty="0" smtClean="0"/>
              <a:t>3. </a:t>
            </a:r>
            <a:r>
              <a:rPr lang="ru-RU" dirty="0"/>
              <a:t>Г</a:t>
            </a:r>
            <a:r>
              <a:rPr lang="ru-RU" dirty="0" smtClean="0"/>
              <a:t>лавное направление во внутренней политике Николая </a:t>
            </a:r>
            <a:r>
              <a:rPr lang="en-US" dirty="0" smtClean="0"/>
              <a:t>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340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1491" y="84045"/>
            <a:ext cx="3281082" cy="584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5818" y="145685"/>
            <a:ext cx="1627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988" y="430306"/>
            <a:ext cx="4417254" cy="618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70699" y="430306"/>
            <a:ext cx="4955135" cy="618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Реформаторские тенденции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98894" y="760468"/>
            <a:ext cx="2528047" cy="7976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Автор, организатор мероприятия</a:t>
            </a:r>
          </a:p>
        </p:txBody>
      </p:sp>
      <p:cxnSp>
        <p:nvCxnSpPr>
          <p:cNvPr id="9" name="Прямая соединительная линия 8"/>
          <p:cNvCxnSpPr>
            <a:stCxn id="7" idx="4"/>
          </p:cNvCxnSpPr>
          <p:nvPr/>
        </p:nvCxnSpPr>
        <p:spPr>
          <a:xfrm>
            <a:off x="5862918" y="1558095"/>
            <a:ext cx="42054" cy="5299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59006" y="554922"/>
            <a:ext cx="294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Консервативные тенденции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3803011" y="1903700"/>
            <a:ext cx="2059906" cy="1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876839" y="2090871"/>
            <a:ext cx="2165861" cy="29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862917" y="4427224"/>
            <a:ext cx="1671144" cy="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055857" y="1829070"/>
            <a:ext cx="391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055857" y="1815353"/>
            <a:ext cx="3647858" cy="424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897318" y="2220580"/>
            <a:ext cx="4135025" cy="10450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</a:t>
            </a:r>
            <a:endParaRPr lang="ru-RU" dirty="0"/>
          </a:p>
        </p:txBody>
      </p:sp>
      <p:sp useBgFill="1">
        <p:nvSpPr>
          <p:cNvPr id="36" name="Прямоугольник 35"/>
          <p:cNvSpPr/>
          <p:nvPr/>
        </p:nvSpPr>
        <p:spPr>
          <a:xfrm>
            <a:off x="8042700" y="3524409"/>
            <a:ext cx="3661015" cy="49672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534061" y="4177183"/>
            <a:ext cx="4475096" cy="554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545943" y="4884939"/>
            <a:ext cx="5463214" cy="689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45943" y="5699605"/>
            <a:ext cx="5486400" cy="6649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7514" y="2028117"/>
            <a:ext cx="3861831" cy="14299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33829" y="1524000"/>
            <a:ext cx="3439885" cy="503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333829" y="4277638"/>
            <a:ext cx="4978400" cy="773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059006" y="37727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939830" y="2220580"/>
            <a:ext cx="412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/>
          </a:p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74753" y="426983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663122" y="50292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63122" y="584445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27683" y="2105753"/>
            <a:ext cx="4122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36908" y="5051170"/>
            <a:ext cx="3167007" cy="131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79309" y="5246199"/>
            <a:ext cx="35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/>
          </a:p>
          <a:p>
            <a:r>
              <a:rPr lang="ru-RU" dirty="0" smtClean="0"/>
              <a:t>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83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1491" y="84045"/>
            <a:ext cx="3281082" cy="584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5818" y="145685"/>
            <a:ext cx="1627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988" y="430306"/>
            <a:ext cx="4417254" cy="618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70699" y="430306"/>
            <a:ext cx="4955135" cy="618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Реформаторские тенденции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98894" y="760468"/>
            <a:ext cx="2528047" cy="7976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Автор, организатор мероприятия</a:t>
            </a:r>
          </a:p>
        </p:txBody>
      </p:sp>
      <p:cxnSp>
        <p:nvCxnSpPr>
          <p:cNvPr id="9" name="Прямая соединительная линия 8"/>
          <p:cNvCxnSpPr>
            <a:stCxn id="7" idx="4"/>
          </p:cNvCxnSpPr>
          <p:nvPr/>
        </p:nvCxnSpPr>
        <p:spPr>
          <a:xfrm>
            <a:off x="5862918" y="1558095"/>
            <a:ext cx="42054" cy="5299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59006" y="554922"/>
            <a:ext cx="294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Консервативные тенденции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3803011" y="1903700"/>
            <a:ext cx="2059906" cy="1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876839" y="2090871"/>
            <a:ext cx="2165861" cy="29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862917" y="4427224"/>
            <a:ext cx="1671144" cy="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055857" y="1829070"/>
            <a:ext cx="391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055857" y="1815353"/>
            <a:ext cx="3647858" cy="424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897318" y="2220580"/>
            <a:ext cx="4135025" cy="10450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</a:t>
            </a:r>
            <a:endParaRPr lang="ru-RU" dirty="0"/>
          </a:p>
        </p:txBody>
      </p:sp>
      <p:sp useBgFill="1">
        <p:nvSpPr>
          <p:cNvPr id="36" name="Прямоугольник 35"/>
          <p:cNvSpPr/>
          <p:nvPr/>
        </p:nvSpPr>
        <p:spPr>
          <a:xfrm>
            <a:off x="8042700" y="3524409"/>
            <a:ext cx="3661015" cy="49672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534061" y="4177183"/>
            <a:ext cx="4475096" cy="554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545943" y="4884939"/>
            <a:ext cx="5463214" cy="689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45943" y="5699605"/>
            <a:ext cx="5486400" cy="6649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7514" y="2028117"/>
            <a:ext cx="3861831" cy="14299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33829" y="1524000"/>
            <a:ext cx="3439885" cy="503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333829" y="4277638"/>
            <a:ext cx="4978400" cy="773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059006" y="37727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112867" y="2278946"/>
            <a:ext cx="219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74753" y="426983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663122" y="50292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63122" y="584445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27683" y="2105753"/>
            <a:ext cx="4122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36908" y="5051170"/>
            <a:ext cx="3167007" cy="131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79309" y="5246199"/>
            <a:ext cx="35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/>
          </a:p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992368" y="179653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М.М.Сперанский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641789" y="1825109"/>
            <a:ext cx="2414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Кодификация законов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875959" y="2350237"/>
            <a:ext cx="43160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1830г. Полное собрание законов </a:t>
            </a:r>
          </a:p>
          <a:p>
            <a:r>
              <a:rPr lang="ru-RU" dirty="0" smtClean="0"/>
              <a:t>Российской империи в 45 томах</a:t>
            </a:r>
          </a:p>
          <a:p>
            <a:r>
              <a:rPr lang="ru-RU" dirty="0" smtClean="0"/>
              <a:t>2. 1832г. Свод действующих законов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83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1491" y="84045"/>
            <a:ext cx="3281082" cy="584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5818" y="145685"/>
            <a:ext cx="1627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988" y="430306"/>
            <a:ext cx="4417254" cy="618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70699" y="430306"/>
            <a:ext cx="4955135" cy="618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Реформаторские тенденции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98894" y="760468"/>
            <a:ext cx="2528047" cy="7976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Автор, организатор мероприятия</a:t>
            </a:r>
          </a:p>
        </p:txBody>
      </p:sp>
      <p:cxnSp>
        <p:nvCxnSpPr>
          <p:cNvPr id="9" name="Прямая соединительная линия 8"/>
          <p:cNvCxnSpPr>
            <a:stCxn id="7" idx="4"/>
          </p:cNvCxnSpPr>
          <p:nvPr/>
        </p:nvCxnSpPr>
        <p:spPr>
          <a:xfrm>
            <a:off x="5862918" y="1558095"/>
            <a:ext cx="42054" cy="5299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59006" y="554922"/>
            <a:ext cx="294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Консервативные тенденции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3803011" y="1903700"/>
            <a:ext cx="2059906" cy="1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876839" y="2090871"/>
            <a:ext cx="2165861" cy="29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862917" y="4427224"/>
            <a:ext cx="1671144" cy="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62017" y="1786336"/>
            <a:ext cx="199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М.М.Сперанский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949209" y="1815353"/>
            <a:ext cx="39101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Кодификация законов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1830г. Полное собрание законов </a:t>
            </a:r>
          </a:p>
          <a:p>
            <a:r>
              <a:rPr lang="ru-RU" dirty="0" smtClean="0"/>
              <a:t>Российской империи в 45 томах</a:t>
            </a:r>
          </a:p>
          <a:p>
            <a:r>
              <a:rPr lang="ru-RU" dirty="0" smtClean="0"/>
              <a:t>2. 1832г. Свод действующих законов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055857" y="1815353"/>
            <a:ext cx="3647858" cy="424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897318" y="2220580"/>
            <a:ext cx="4135025" cy="10450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6" name="Прямоугольник 35"/>
          <p:cNvSpPr/>
          <p:nvPr/>
        </p:nvSpPr>
        <p:spPr>
          <a:xfrm>
            <a:off x="8042700" y="3524409"/>
            <a:ext cx="3661015" cy="49672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Попытки решения крестьянского вопроса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534061" y="4177183"/>
            <a:ext cx="4475096" cy="554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5892862" y="4113275"/>
            <a:ext cx="197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П.Д. Киселев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7565105" y="4108899"/>
            <a:ext cx="4451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   1837-1841 - реформа государственной       деревни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545943" y="4884939"/>
            <a:ext cx="5463214" cy="689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2. 1842 г. – указ об обязанных крестьянах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45943" y="5699605"/>
            <a:ext cx="5486400" cy="6649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7083877" y="5888250"/>
            <a:ext cx="541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1847-48г. Инвентарная реформа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957639" y="1580752"/>
            <a:ext cx="1827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А.Х. </a:t>
            </a:r>
            <a:r>
              <a:rPr lang="ru-RU" dirty="0" err="1" smtClean="0"/>
              <a:t>Бенкендорф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7514" y="2028117"/>
            <a:ext cx="3861831" cy="14299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161378" y="1936692"/>
            <a:ext cx="4794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en-US" dirty="0" smtClean="0"/>
              <a:t>III </a:t>
            </a:r>
            <a:r>
              <a:rPr lang="ru-RU" dirty="0" smtClean="0"/>
              <a:t>отделение Собственной Его </a:t>
            </a:r>
          </a:p>
          <a:p>
            <a:r>
              <a:rPr lang="ru-RU" dirty="0" smtClean="0"/>
              <a:t>Императорского Величества </a:t>
            </a:r>
          </a:p>
          <a:p>
            <a:r>
              <a:rPr lang="ru-RU" dirty="0" err="1" smtClean="0"/>
              <a:t>концелярии</a:t>
            </a:r>
            <a:r>
              <a:rPr lang="ru-RU" dirty="0" smtClean="0"/>
              <a:t>  - </a:t>
            </a:r>
          </a:p>
          <a:p>
            <a:r>
              <a:rPr lang="ru-RU" dirty="0" smtClean="0"/>
              <a:t>контроль за настроением умов</a:t>
            </a:r>
          </a:p>
          <a:p>
            <a:r>
              <a:rPr lang="ru-RU" dirty="0" smtClean="0"/>
              <a:t>2. Корпус жандармов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33829" y="1524000"/>
            <a:ext cx="3439885" cy="503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846377" y="1591087"/>
            <a:ext cx="20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Политический сыск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417582" y="4177183"/>
            <a:ext cx="4978400" cy="5253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059006" y="37727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818597" y="4242558"/>
            <a:ext cx="2241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Контроль за печатью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6427" y="4755230"/>
            <a:ext cx="2983915" cy="13176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73280" y="4884939"/>
            <a:ext cx="2393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Жесткий цензурный</a:t>
            </a:r>
          </a:p>
          <a:p>
            <a:r>
              <a:rPr lang="ru-RU" dirty="0" smtClean="0"/>
              <a:t> устав 1826 года</a:t>
            </a:r>
          </a:p>
          <a:p>
            <a:r>
              <a:rPr lang="ru-RU" dirty="0" smtClean="0"/>
              <a:t>2. 1828 год смягчение </a:t>
            </a:r>
          </a:p>
          <a:p>
            <a:r>
              <a:rPr lang="ru-RU" dirty="0" smtClean="0"/>
              <a:t>цензурного устава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947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8" grpId="0"/>
      <p:bldP spid="44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959" y="1534332"/>
            <a:ext cx="136360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Главное направление внутренней </a:t>
            </a:r>
          </a:p>
          <a:p>
            <a:r>
              <a:rPr lang="ru-RU" sz="3600" b="1" dirty="0" smtClean="0"/>
              <a:t>политики Николая </a:t>
            </a:r>
            <a:r>
              <a:rPr lang="en-US" sz="3600" b="1" dirty="0" smtClean="0"/>
              <a:t>I</a:t>
            </a:r>
            <a:r>
              <a:rPr lang="ru-RU" sz="3600" b="1" dirty="0" smtClean="0"/>
              <a:t>  стало</a:t>
            </a:r>
          </a:p>
          <a:p>
            <a:r>
              <a:rPr lang="ru-RU" sz="2800" b="1" dirty="0" smtClean="0"/>
              <a:t>                            укрепление внутренней политики,</a:t>
            </a:r>
          </a:p>
          <a:p>
            <a:r>
              <a:rPr lang="ru-RU" sz="2800" b="1" dirty="0" smtClean="0"/>
              <a:t>                           борьба против революционной  угрозы.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58362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229</Words>
  <Application>Microsoft Office PowerPoint</Application>
  <PresentationFormat>Произвольный</PresentationFormat>
  <Paragraphs>82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Реформаторские и консервативные тенденции во внутренней политике Николая I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Елена Мигунова</cp:lastModifiedBy>
  <cp:revision>22</cp:revision>
  <dcterms:created xsi:type="dcterms:W3CDTF">2020-01-17T17:41:04Z</dcterms:created>
  <dcterms:modified xsi:type="dcterms:W3CDTF">2022-11-03T16:01:56Z</dcterms:modified>
</cp:coreProperties>
</file>