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6" r:id="rId11"/>
    <p:sldId id="267" r:id="rId12"/>
    <p:sldId id="268" r:id="rId13"/>
    <p:sldId id="265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C63451-8F38-405D-808F-ED04EF5FC4F6}" type="doc">
      <dgm:prSet loTypeId="urn:microsoft.com/office/officeart/2005/8/layout/matrix1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251323-881F-4447-A72E-8096186953D0}">
      <dgm:prSet phldrT="[Текст]"/>
      <dgm:spPr/>
      <dgm:t>
        <a:bodyPr/>
        <a:lstStyle/>
        <a:p>
          <a:r>
            <a:rPr lang="ru-RU" dirty="0" smtClean="0"/>
            <a:t>4 «</a:t>
          </a:r>
          <a:r>
            <a:rPr lang="en-US" dirty="0" smtClean="0"/>
            <a:t>P</a:t>
          </a:r>
          <a:r>
            <a:rPr lang="ru-RU" dirty="0" smtClean="0"/>
            <a:t>»</a:t>
          </a:r>
          <a:endParaRPr lang="ru-RU" dirty="0"/>
        </a:p>
      </dgm:t>
    </dgm:pt>
    <dgm:pt modelId="{6673E02F-6B0B-469F-ABBA-1BA3BA316EFB}" type="parTrans" cxnId="{0EEBDEEA-FF86-41CB-878B-DC3DD62405A9}">
      <dgm:prSet/>
      <dgm:spPr/>
      <dgm:t>
        <a:bodyPr/>
        <a:lstStyle/>
        <a:p>
          <a:endParaRPr lang="ru-RU"/>
        </a:p>
      </dgm:t>
    </dgm:pt>
    <dgm:pt modelId="{26C98C4B-F765-482E-84FF-8A6B29C537BC}" type="sibTrans" cxnId="{0EEBDEEA-FF86-41CB-878B-DC3DD62405A9}">
      <dgm:prSet/>
      <dgm:spPr/>
      <dgm:t>
        <a:bodyPr/>
        <a:lstStyle/>
        <a:p>
          <a:endParaRPr lang="ru-RU"/>
        </a:p>
      </dgm:t>
    </dgm:pt>
    <dgm:pt modelId="{867B2CD4-638E-4A62-AAFA-6FB05F465939}">
      <dgm:prSet phldrT="[Текст]"/>
      <dgm:spPr/>
      <dgm:t>
        <a:bodyPr/>
        <a:lstStyle/>
        <a:p>
          <a:r>
            <a:rPr lang="ru-RU" dirty="0" smtClean="0"/>
            <a:t>Цена </a:t>
          </a:r>
          <a:endParaRPr lang="ru-RU" dirty="0"/>
        </a:p>
      </dgm:t>
    </dgm:pt>
    <dgm:pt modelId="{F80D2491-DEC5-4DD1-9B4B-E54C4867E181}" type="parTrans" cxnId="{FFB1ED5E-E90E-4F21-91E6-EACEC89DB3C9}">
      <dgm:prSet/>
      <dgm:spPr/>
      <dgm:t>
        <a:bodyPr/>
        <a:lstStyle/>
        <a:p>
          <a:endParaRPr lang="ru-RU"/>
        </a:p>
      </dgm:t>
    </dgm:pt>
    <dgm:pt modelId="{267C8F16-2BF9-4F94-8FB8-9B1088023EF7}" type="sibTrans" cxnId="{FFB1ED5E-E90E-4F21-91E6-EACEC89DB3C9}">
      <dgm:prSet/>
      <dgm:spPr/>
      <dgm:t>
        <a:bodyPr/>
        <a:lstStyle/>
        <a:p>
          <a:endParaRPr lang="ru-RU"/>
        </a:p>
      </dgm:t>
    </dgm:pt>
    <dgm:pt modelId="{D6BB498A-938D-4CDE-A4BD-2AC8EC0AC41E}">
      <dgm:prSet phldrT="[Текст]"/>
      <dgm:spPr/>
      <dgm:t>
        <a:bodyPr/>
        <a:lstStyle/>
        <a:p>
          <a:r>
            <a:rPr lang="ru-RU" dirty="0" smtClean="0"/>
            <a:t>Товар </a:t>
          </a:r>
          <a:endParaRPr lang="ru-RU" dirty="0"/>
        </a:p>
      </dgm:t>
    </dgm:pt>
    <dgm:pt modelId="{01C1E75A-BCDF-44F5-9457-25EDCF621B7C}" type="parTrans" cxnId="{521CDEAD-1D7B-4761-A04D-D8FF99C0B8B8}">
      <dgm:prSet/>
      <dgm:spPr/>
      <dgm:t>
        <a:bodyPr/>
        <a:lstStyle/>
        <a:p>
          <a:endParaRPr lang="ru-RU"/>
        </a:p>
      </dgm:t>
    </dgm:pt>
    <dgm:pt modelId="{3018F7AB-CC97-4A90-B83B-41E01E253D1C}" type="sibTrans" cxnId="{521CDEAD-1D7B-4761-A04D-D8FF99C0B8B8}">
      <dgm:prSet/>
      <dgm:spPr/>
      <dgm:t>
        <a:bodyPr/>
        <a:lstStyle/>
        <a:p>
          <a:endParaRPr lang="ru-RU"/>
        </a:p>
      </dgm:t>
    </dgm:pt>
    <dgm:pt modelId="{A13CE811-956B-4953-868E-B5D18F82BDB4}">
      <dgm:prSet phldrT="[Текст]"/>
      <dgm:spPr/>
      <dgm:t>
        <a:bodyPr/>
        <a:lstStyle/>
        <a:p>
          <a:r>
            <a:rPr lang="ru-RU" dirty="0" smtClean="0"/>
            <a:t>Распространение </a:t>
          </a:r>
          <a:endParaRPr lang="ru-RU" dirty="0"/>
        </a:p>
      </dgm:t>
    </dgm:pt>
    <dgm:pt modelId="{23640F54-3B36-403A-8C4A-2EAA36FA865F}" type="parTrans" cxnId="{FEF44CA6-A577-4CEE-9AAD-DD1E5A02B4F4}">
      <dgm:prSet/>
      <dgm:spPr/>
      <dgm:t>
        <a:bodyPr/>
        <a:lstStyle/>
        <a:p>
          <a:endParaRPr lang="ru-RU"/>
        </a:p>
      </dgm:t>
    </dgm:pt>
    <dgm:pt modelId="{7FA4424E-B09C-4FFE-BFC5-C1A70234513A}" type="sibTrans" cxnId="{FEF44CA6-A577-4CEE-9AAD-DD1E5A02B4F4}">
      <dgm:prSet/>
      <dgm:spPr/>
      <dgm:t>
        <a:bodyPr/>
        <a:lstStyle/>
        <a:p>
          <a:endParaRPr lang="ru-RU"/>
        </a:p>
      </dgm:t>
    </dgm:pt>
    <dgm:pt modelId="{EB557DF3-DAF8-4101-8529-E72DC694B99A}">
      <dgm:prSet phldrT="[Текст]"/>
      <dgm:spPr/>
      <dgm:t>
        <a:bodyPr/>
        <a:lstStyle/>
        <a:p>
          <a:r>
            <a:rPr lang="ru-RU" dirty="0" smtClean="0"/>
            <a:t>Продвижение </a:t>
          </a:r>
          <a:endParaRPr lang="ru-RU" dirty="0"/>
        </a:p>
      </dgm:t>
    </dgm:pt>
    <dgm:pt modelId="{CF7F9129-7965-4E23-BCE9-4A66518BAE39}" type="parTrans" cxnId="{EAB75225-F3C3-43A0-9021-D96E1158ED34}">
      <dgm:prSet/>
      <dgm:spPr/>
      <dgm:t>
        <a:bodyPr/>
        <a:lstStyle/>
        <a:p>
          <a:endParaRPr lang="ru-RU"/>
        </a:p>
      </dgm:t>
    </dgm:pt>
    <dgm:pt modelId="{54CCFD1B-C923-4C49-8B9E-A15C3C5552A8}" type="sibTrans" cxnId="{EAB75225-F3C3-43A0-9021-D96E1158ED34}">
      <dgm:prSet/>
      <dgm:spPr/>
      <dgm:t>
        <a:bodyPr/>
        <a:lstStyle/>
        <a:p>
          <a:endParaRPr lang="ru-RU"/>
        </a:p>
      </dgm:t>
    </dgm:pt>
    <dgm:pt modelId="{6646EE3A-9EEA-469C-8C3A-A25ED6953AAD}" type="pres">
      <dgm:prSet presAssocID="{9CC63451-8F38-405D-808F-ED04EF5FC4F6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AAEDA2-CE0E-46E4-9A17-A75B458BA869}" type="pres">
      <dgm:prSet presAssocID="{9CC63451-8F38-405D-808F-ED04EF5FC4F6}" presName="matrix" presStyleCnt="0"/>
      <dgm:spPr/>
    </dgm:pt>
    <dgm:pt modelId="{DACFD3EF-B047-4FB1-B39B-397335C80E9A}" type="pres">
      <dgm:prSet presAssocID="{9CC63451-8F38-405D-808F-ED04EF5FC4F6}" presName="tile1" presStyleLbl="node1" presStyleIdx="0" presStyleCnt="4"/>
      <dgm:spPr/>
    </dgm:pt>
    <dgm:pt modelId="{9F759142-A6DF-4E88-BAB9-B0F3745E39EF}" type="pres">
      <dgm:prSet presAssocID="{9CC63451-8F38-405D-808F-ED04EF5FC4F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293212E-6EF5-4BD9-AC0D-C80C38966C57}" type="pres">
      <dgm:prSet presAssocID="{9CC63451-8F38-405D-808F-ED04EF5FC4F6}" presName="tile2" presStyleLbl="node1" presStyleIdx="1" presStyleCnt="4"/>
      <dgm:spPr/>
    </dgm:pt>
    <dgm:pt modelId="{129A584F-95E8-4E4B-9189-4B6DEB808267}" type="pres">
      <dgm:prSet presAssocID="{9CC63451-8F38-405D-808F-ED04EF5FC4F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B733A0A-CB50-47E8-8C78-A2662F5EA539}" type="pres">
      <dgm:prSet presAssocID="{9CC63451-8F38-405D-808F-ED04EF5FC4F6}" presName="tile3" presStyleLbl="node1" presStyleIdx="2" presStyleCnt="4"/>
      <dgm:spPr/>
    </dgm:pt>
    <dgm:pt modelId="{FF61E347-B049-4492-8BCD-F7092EDDA8D0}" type="pres">
      <dgm:prSet presAssocID="{9CC63451-8F38-405D-808F-ED04EF5FC4F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237CEAC-D179-4813-B9F3-32B6D2A5060C}" type="pres">
      <dgm:prSet presAssocID="{9CC63451-8F38-405D-808F-ED04EF5FC4F6}" presName="tile4" presStyleLbl="node1" presStyleIdx="3" presStyleCnt="4"/>
      <dgm:spPr/>
    </dgm:pt>
    <dgm:pt modelId="{594727BB-906E-4F38-9A10-9AEF0B5BA59C}" type="pres">
      <dgm:prSet presAssocID="{9CC63451-8F38-405D-808F-ED04EF5FC4F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DA9644E7-4750-4E1E-8C6C-5164D70966C3}" type="pres">
      <dgm:prSet presAssocID="{9CC63451-8F38-405D-808F-ED04EF5FC4F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521CDEAD-1D7B-4761-A04D-D8FF99C0B8B8}" srcId="{60251323-881F-4447-A72E-8096186953D0}" destId="{D6BB498A-938D-4CDE-A4BD-2AC8EC0AC41E}" srcOrd="1" destOrd="0" parTransId="{01C1E75A-BCDF-44F5-9457-25EDCF621B7C}" sibTransId="{3018F7AB-CC97-4A90-B83B-41E01E253D1C}"/>
    <dgm:cxn modelId="{3B9D56EB-BA2E-42F6-B3A0-08BDBA77626E}" type="presOf" srcId="{D6BB498A-938D-4CDE-A4BD-2AC8EC0AC41E}" destId="{129A584F-95E8-4E4B-9189-4B6DEB808267}" srcOrd="1" destOrd="0" presId="urn:microsoft.com/office/officeart/2005/8/layout/matrix1"/>
    <dgm:cxn modelId="{FFB1ED5E-E90E-4F21-91E6-EACEC89DB3C9}" srcId="{60251323-881F-4447-A72E-8096186953D0}" destId="{867B2CD4-638E-4A62-AAFA-6FB05F465939}" srcOrd="0" destOrd="0" parTransId="{F80D2491-DEC5-4DD1-9B4B-E54C4867E181}" sibTransId="{267C8F16-2BF9-4F94-8FB8-9B1088023EF7}"/>
    <dgm:cxn modelId="{00614160-3C28-4F8B-986D-EEBEC5F3F332}" type="presOf" srcId="{EB557DF3-DAF8-4101-8529-E72DC694B99A}" destId="{3237CEAC-D179-4813-B9F3-32B6D2A5060C}" srcOrd="0" destOrd="0" presId="urn:microsoft.com/office/officeart/2005/8/layout/matrix1"/>
    <dgm:cxn modelId="{2EF7442B-B997-477F-AE91-85870919F0C5}" type="presOf" srcId="{867B2CD4-638E-4A62-AAFA-6FB05F465939}" destId="{DACFD3EF-B047-4FB1-B39B-397335C80E9A}" srcOrd="0" destOrd="0" presId="urn:microsoft.com/office/officeart/2005/8/layout/matrix1"/>
    <dgm:cxn modelId="{21906474-8898-4A63-9510-4101373B53FC}" type="presOf" srcId="{9CC63451-8F38-405D-808F-ED04EF5FC4F6}" destId="{6646EE3A-9EEA-469C-8C3A-A25ED6953AAD}" srcOrd="0" destOrd="0" presId="urn:microsoft.com/office/officeart/2005/8/layout/matrix1"/>
    <dgm:cxn modelId="{0EEBDEEA-FF86-41CB-878B-DC3DD62405A9}" srcId="{9CC63451-8F38-405D-808F-ED04EF5FC4F6}" destId="{60251323-881F-4447-A72E-8096186953D0}" srcOrd="0" destOrd="0" parTransId="{6673E02F-6B0B-469F-ABBA-1BA3BA316EFB}" sibTransId="{26C98C4B-F765-482E-84FF-8A6B29C537BC}"/>
    <dgm:cxn modelId="{B062B597-9C00-4DA6-BD59-63D389F52B93}" type="presOf" srcId="{A13CE811-956B-4953-868E-B5D18F82BDB4}" destId="{FF61E347-B049-4492-8BCD-F7092EDDA8D0}" srcOrd="1" destOrd="0" presId="urn:microsoft.com/office/officeart/2005/8/layout/matrix1"/>
    <dgm:cxn modelId="{EAB75225-F3C3-43A0-9021-D96E1158ED34}" srcId="{60251323-881F-4447-A72E-8096186953D0}" destId="{EB557DF3-DAF8-4101-8529-E72DC694B99A}" srcOrd="3" destOrd="0" parTransId="{CF7F9129-7965-4E23-BCE9-4A66518BAE39}" sibTransId="{54CCFD1B-C923-4C49-8B9E-A15C3C5552A8}"/>
    <dgm:cxn modelId="{D51BDE80-B000-4045-B4D0-D732679068C3}" type="presOf" srcId="{D6BB498A-938D-4CDE-A4BD-2AC8EC0AC41E}" destId="{D293212E-6EF5-4BD9-AC0D-C80C38966C57}" srcOrd="0" destOrd="0" presId="urn:microsoft.com/office/officeart/2005/8/layout/matrix1"/>
    <dgm:cxn modelId="{3439B2E3-4892-440E-829C-9013FCC08F07}" type="presOf" srcId="{867B2CD4-638E-4A62-AAFA-6FB05F465939}" destId="{9F759142-A6DF-4E88-BAB9-B0F3745E39EF}" srcOrd="1" destOrd="0" presId="urn:microsoft.com/office/officeart/2005/8/layout/matrix1"/>
    <dgm:cxn modelId="{DB9F5B53-52C1-41EC-B5D1-A9A69BC31D76}" type="presOf" srcId="{A13CE811-956B-4953-868E-B5D18F82BDB4}" destId="{3B733A0A-CB50-47E8-8C78-A2662F5EA539}" srcOrd="0" destOrd="0" presId="urn:microsoft.com/office/officeart/2005/8/layout/matrix1"/>
    <dgm:cxn modelId="{FEF44CA6-A577-4CEE-9AAD-DD1E5A02B4F4}" srcId="{60251323-881F-4447-A72E-8096186953D0}" destId="{A13CE811-956B-4953-868E-B5D18F82BDB4}" srcOrd="2" destOrd="0" parTransId="{23640F54-3B36-403A-8C4A-2EAA36FA865F}" sibTransId="{7FA4424E-B09C-4FFE-BFC5-C1A70234513A}"/>
    <dgm:cxn modelId="{F6154653-1B27-4E23-9324-DF75E56BFE3E}" type="presOf" srcId="{EB557DF3-DAF8-4101-8529-E72DC694B99A}" destId="{594727BB-906E-4F38-9A10-9AEF0B5BA59C}" srcOrd="1" destOrd="0" presId="urn:microsoft.com/office/officeart/2005/8/layout/matrix1"/>
    <dgm:cxn modelId="{0878FA51-F10A-4EFA-9C66-6FDFC4D094D7}" type="presOf" srcId="{60251323-881F-4447-A72E-8096186953D0}" destId="{DA9644E7-4750-4E1E-8C6C-5164D70966C3}" srcOrd="0" destOrd="0" presId="urn:microsoft.com/office/officeart/2005/8/layout/matrix1"/>
    <dgm:cxn modelId="{41E742C4-13A8-4B84-9A63-5E6BE683B702}" type="presParOf" srcId="{6646EE3A-9EEA-469C-8C3A-A25ED6953AAD}" destId="{1BAAEDA2-CE0E-46E4-9A17-A75B458BA869}" srcOrd="0" destOrd="0" presId="urn:microsoft.com/office/officeart/2005/8/layout/matrix1"/>
    <dgm:cxn modelId="{261F18E9-8E11-4B1D-910B-3E619EBE8017}" type="presParOf" srcId="{1BAAEDA2-CE0E-46E4-9A17-A75B458BA869}" destId="{DACFD3EF-B047-4FB1-B39B-397335C80E9A}" srcOrd="0" destOrd="0" presId="urn:microsoft.com/office/officeart/2005/8/layout/matrix1"/>
    <dgm:cxn modelId="{5B9DC14C-3A3A-4D25-B7C9-8E0B86C11734}" type="presParOf" srcId="{1BAAEDA2-CE0E-46E4-9A17-A75B458BA869}" destId="{9F759142-A6DF-4E88-BAB9-B0F3745E39EF}" srcOrd="1" destOrd="0" presId="urn:microsoft.com/office/officeart/2005/8/layout/matrix1"/>
    <dgm:cxn modelId="{DB772E93-8184-4169-9372-1A4E33FC2EC7}" type="presParOf" srcId="{1BAAEDA2-CE0E-46E4-9A17-A75B458BA869}" destId="{D293212E-6EF5-4BD9-AC0D-C80C38966C57}" srcOrd="2" destOrd="0" presId="urn:microsoft.com/office/officeart/2005/8/layout/matrix1"/>
    <dgm:cxn modelId="{CDB308DA-2A53-45E4-BCE7-BC04B7B64569}" type="presParOf" srcId="{1BAAEDA2-CE0E-46E4-9A17-A75B458BA869}" destId="{129A584F-95E8-4E4B-9189-4B6DEB808267}" srcOrd="3" destOrd="0" presId="urn:microsoft.com/office/officeart/2005/8/layout/matrix1"/>
    <dgm:cxn modelId="{6639EE83-E43D-49F9-8F32-92E4A7984521}" type="presParOf" srcId="{1BAAEDA2-CE0E-46E4-9A17-A75B458BA869}" destId="{3B733A0A-CB50-47E8-8C78-A2662F5EA539}" srcOrd="4" destOrd="0" presId="urn:microsoft.com/office/officeart/2005/8/layout/matrix1"/>
    <dgm:cxn modelId="{B762532B-9B0F-4062-8371-84A40BAE4735}" type="presParOf" srcId="{1BAAEDA2-CE0E-46E4-9A17-A75B458BA869}" destId="{FF61E347-B049-4492-8BCD-F7092EDDA8D0}" srcOrd="5" destOrd="0" presId="urn:microsoft.com/office/officeart/2005/8/layout/matrix1"/>
    <dgm:cxn modelId="{D3034913-1E48-4740-B4BC-1F8DFCD720BD}" type="presParOf" srcId="{1BAAEDA2-CE0E-46E4-9A17-A75B458BA869}" destId="{3237CEAC-D179-4813-B9F3-32B6D2A5060C}" srcOrd="6" destOrd="0" presId="urn:microsoft.com/office/officeart/2005/8/layout/matrix1"/>
    <dgm:cxn modelId="{5F2E69BE-ACD2-4810-9062-504B11872E44}" type="presParOf" srcId="{1BAAEDA2-CE0E-46E4-9A17-A75B458BA869}" destId="{594727BB-906E-4F38-9A10-9AEF0B5BA59C}" srcOrd="7" destOrd="0" presId="urn:microsoft.com/office/officeart/2005/8/layout/matrix1"/>
    <dgm:cxn modelId="{17335AD5-812F-43C5-867D-D6439E7F8215}" type="presParOf" srcId="{6646EE3A-9EEA-469C-8C3A-A25ED6953AAD}" destId="{DA9644E7-4750-4E1E-8C6C-5164D70966C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C63451-8F38-405D-808F-ED04EF5FC4F6}" type="doc">
      <dgm:prSet loTypeId="urn:microsoft.com/office/officeart/2005/8/layout/matrix1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251323-881F-4447-A72E-8096186953D0}">
      <dgm:prSet phldrT="[Текст]"/>
      <dgm:spPr/>
      <dgm:t>
        <a:bodyPr/>
        <a:lstStyle/>
        <a:p>
          <a:r>
            <a:rPr lang="ru-RU" dirty="0" smtClean="0"/>
            <a:t>4 «</a:t>
          </a:r>
          <a:r>
            <a:rPr lang="en-US" dirty="0" smtClean="0"/>
            <a:t>P</a:t>
          </a:r>
          <a:r>
            <a:rPr lang="ru-RU" dirty="0" smtClean="0"/>
            <a:t>»</a:t>
          </a:r>
          <a:endParaRPr lang="ru-RU" dirty="0"/>
        </a:p>
      </dgm:t>
    </dgm:pt>
    <dgm:pt modelId="{6673E02F-6B0B-469F-ABBA-1BA3BA316EFB}" type="parTrans" cxnId="{0EEBDEEA-FF86-41CB-878B-DC3DD62405A9}">
      <dgm:prSet/>
      <dgm:spPr/>
      <dgm:t>
        <a:bodyPr/>
        <a:lstStyle/>
        <a:p>
          <a:endParaRPr lang="ru-RU"/>
        </a:p>
      </dgm:t>
    </dgm:pt>
    <dgm:pt modelId="{26C98C4B-F765-482E-84FF-8A6B29C537BC}" type="sibTrans" cxnId="{0EEBDEEA-FF86-41CB-878B-DC3DD62405A9}">
      <dgm:prSet/>
      <dgm:spPr/>
      <dgm:t>
        <a:bodyPr/>
        <a:lstStyle/>
        <a:p>
          <a:endParaRPr lang="ru-RU"/>
        </a:p>
      </dgm:t>
    </dgm:pt>
    <dgm:pt modelId="{867B2CD4-638E-4A62-AAFA-6FB05F465939}">
      <dgm:prSet phldrT="[Текст]"/>
      <dgm:spPr/>
      <dgm:t>
        <a:bodyPr/>
        <a:lstStyle/>
        <a:p>
          <a:r>
            <a:rPr lang="ru-RU" dirty="0" smtClean="0"/>
            <a:t>Цена</a:t>
          </a:r>
        </a:p>
        <a:p>
          <a:r>
            <a:rPr lang="ru-RU" dirty="0" smtClean="0"/>
            <a:t>(</a:t>
          </a:r>
          <a:r>
            <a:rPr lang="en-US" dirty="0" smtClean="0"/>
            <a:t>price)</a:t>
          </a:r>
          <a:r>
            <a:rPr lang="ru-RU" dirty="0" smtClean="0"/>
            <a:t> </a:t>
          </a:r>
          <a:endParaRPr lang="ru-RU" dirty="0"/>
        </a:p>
      </dgm:t>
    </dgm:pt>
    <dgm:pt modelId="{F80D2491-DEC5-4DD1-9B4B-E54C4867E181}" type="parTrans" cxnId="{FFB1ED5E-E90E-4F21-91E6-EACEC89DB3C9}">
      <dgm:prSet/>
      <dgm:spPr/>
      <dgm:t>
        <a:bodyPr/>
        <a:lstStyle/>
        <a:p>
          <a:endParaRPr lang="ru-RU"/>
        </a:p>
      </dgm:t>
    </dgm:pt>
    <dgm:pt modelId="{267C8F16-2BF9-4F94-8FB8-9B1088023EF7}" type="sibTrans" cxnId="{FFB1ED5E-E90E-4F21-91E6-EACEC89DB3C9}">
      <dgm:prSet/>
      <dgm:spPr/>
      <dgm:t>
        <a:bodyPr/>
        <a:lstStyle/>
        <a:p>
          <a:endParaRPr lang="ru-RU"/>
        </a:p>
      </dgm:t>
    </dgm:pt>
    <dgm:pt modelId="{D6BB498A-938D-4CDE-A4BD-2AC8EC0AC41E}">
      <dgm:prSet phldrT="[Текст]"/>
      <dgm:spPr/>
      <dgm:t>
        <a:bodyPr/>
        <a:lstStyle/>
        <a:p>
          <a:r>
            <a:rPr lang="ru-RU" dirty="0" smtClean="0"/>
            <a:t>Товар</a:t>
          </a:r>
          <a:endParaRPr lang="en-US" dirty="0" smtClean="0"/>
        </a:p>
        <a:p>
          <a:r>
            <a:rPr lang="en-US" dirty="0" smtClean="0"/>
            <a:t>(product)</a:t>
          </a:r>
          <a:r>
            <a:rPr lang="ru-RU" dirty="0" smtClean="0"/>
            <a:t> </a:t>
          </a:r>
          <a:endParaRPr lang="ru-RU" dirty="0"/>
        </a:p>
      </dgm:t>
    </dgm:pt>
    <dgm:pt modelId="{01C1E75A-BCDF-44F5-9457-25EDCF621B7C}" type="parTrans" cxnId="{521CDEAD-1D7B-4761-A04D-D8FF99C0B8B8}">
      <dgm:prSet/>
      <dgm:spPr/>
      <dgm:t>
        <a:bodyPr/>
        <a:lstStyle/>
        <a:p>
          <a:endParaRPr lang="ru-RU"/>
        </a:p>
      </dgm:t>
    </dgm:pt>
    <dgm:pt modelId="{3018F7AB-CC97-4A90-B83B-41E01E253D1C}" type="sibTrans" cxnId="{521CDEAD-1D7B-4761-A04D-D8FF99C0B8B8}">
      <dgm:prSet/>
      <dgm:spPr/>
      <dgm:t>
        <a:bodyPr/>
        <a:lstStyle/>
        <a:p>
          <a:endParaRPr lang="ru-RU"/>
        </a:p>
      </dgm:t>
    </dgm:pt>
    <dgm:pt modelId="{A13CE811-956B-4953-868E-B5D18F82BDB4}">
      <dgm:prSet phldrT="[Текст]"/>
      <dgm:spPr/>
      <dgm:t>
        <a:bodyPr/>
        <a:lstStyle/>
        <a:p>
          <a:r>
            <a:rPr lang="ru-RU" dirty="0" smtClean="0"/>
            <a:t>Распространение </a:t>
          </a:r>
          <a:endParaRPr lang="en-US" dirty="0" smtClean="0"/>
        </a:p>
        <a:p>
          <a:r>
            <a:rPr lang="en-US" dirty="0" smtClean="0"/>
            <a:t>(place)</a:t>
          </a:r>
          <a:endParaRPr lang="ru-RU" dirty="0"/>
        </a:p>
      </dgm:t>
    </dgm:pt>
    <dgm:pt modelId="{23640F54-3B36-403A-8C4A-2EAA36FA865F}" type="parTrans" cxnId="{FEF44CA6-A577-4CEE-9AAD-DD1E5A02B4F4}">
      <dgm:prSet/>
      <dgm:spPr/>
      <dgm:t>
        <a:bodyPr/>
        <a:lstStyle/>
        <a:p>
          <a:endParaRPr lang="ru-RU"/>
        </a:p>
      </dgm:t>
    </dgm:pt>
    <dgm:pt modelId="{7FA4424E-B09C-4FFE-BFC5-C1A70234513A}" type="sibTrans" cxnId="{FEF44CA6-A577-4CEE-9AAD-DD1E5A02B4F4}">
      <dgm:prSet/>
      <dgm:spPr/>
      <dgm:t>
        <a:bodyPr/>
        <a:lstStyle/>
        <a:p>
          <a:endParaRPr lang="ru-RU"/>
        </a:p>
      </dgm:t>
    </dgm:pt>
    <dgm:pt modelId="{EB557DF3-DAF8-4101-8529-E72DC694B99A}">
      <dgm:prSet phldrT="[Текст]"/>
      <dgm:spPr/>
      <dgm:t>
        <a:bodyPr/>
        <a:lstStyle/>
        <a:p>
          <a:r>
            <a:rPr lang="ru-RU" dirty="0" smtClean="0"/>
            <a:t>Продвижение</a:t>
          </a:r>
          <a:endParaRPr lang="en-US" dirty="0" smtClean="0"/>
        </a:p>
        <a:p>
          <a:r>
            <a:rPr lang="en-US" dirty="0" smtClean="0"/>
            <a:t>(promotion)</a:t>
          </a:r>
          <a:endParaRPr lang="ru-RU" dirty="0"/>
        </a:p>
      </dgm:t>
    </dgm:pt>
    <dgm:pt modelId="{CF7F9129-7965-4E23-BCE9-4A66518BAE39}" type="parTrans" cxnId="{EAB75225-F3C3-43A0-9021-D96E1158ED34}">
      <dgm:prSet/>
      <dgm:spPr/>
      <dgm:t>
        <a:bodyPr/>
        <a:lstStyle/>
        <a:p>
          <a:endParaRPr lang="ru-RU"/>
        </a:p>
      </dgm:t>
    </dgm:pt>
    <dgm:pt modelId="{54CCFD1B-C923-4C49-8B9E-A15C3C5552A8}" type="sibTrans" cxnId="{EAB75225-F3C3-43A0-9021-D96E1158ED34}">
      <dgm:prSet/>
      <dgm:spPr/>
      <dgm:t>
        <a:bodyPr/>
        <a:lstStyle/>
        <a:p>
          <a:endParaRPr lang="ru-RU"/>
        </a:p>
      </dgm:t>
    </dgm:pt>
    <dgm:pt modelId="{6646EE3A-9EEA-469C-8C3A-A25ED6953AAD}" type="pres">
      <dgm:prSet presAssocID="{9CC63451-8F38-405D-808F-ED04EF5FC4F6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AAEDA2-CE0E-46E4-9A17-A75B458BA869}" type="pres">
      <dgm:prSet presAssocID="{9CC63451-8F38-405D-808F-ED04EF5FC4F6}" presName="matrix" presStyleCnt="0"/>
      <dgm:spPr/>
    </dgm:pt>
    <dgm:pt modelId="{DACFD3EF-B047-4FB1-B39B-397335C80E9A}" type="pres">
      <dgm:prSet presAssocID="{9CC63451-8F38-405D-808F-ED04EF5FC4F6}" presName="tile1" presStyleLbl="node1" presStyleIdx="0" presStyleCnt="4"/>
      <dgm:spPr/>
      <dgm:t>
        <a:bodyPr/>
        <a:lstStyle/>
        <a:p>
          <a:endParaRPr lang="ru-RU"/>
        </a:p>
      </dgm:t>
    </dgm:pt>
    <dgm:pt modelId="{9F759142-A6DF-4E88-BAB9-B0F3745E39EF}" type="pres">
      <dgm:prSet presAssocID="{9CC63451-8F38-405D-808F-ED04EF5FC4F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93212E-6EF5-4BD9-AC0D-C80C38966C57}" type="pres">
      <dgm:prSet presAssocID="{9CC63451-8F38-405D-808F-ED04EF5FC4F6}" presName="tile2" presStyleLbl="node1" presStyleIdx="1" presStyleCnt="4"/>
      <dgm:spPr/>
    </dgm:pt>
    <dgm:pt modelId="{129A584F-95E8-4E4B-9189-4B6DEB808267}" type="pres">
      <dgm:prSet presAssocID="{9CC63451-8F38-405D-808F-ED04EF5FC4F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B733A0A-CB50-47E8-8C78-A2662F5EA539}" type="pres">
      <dgm:prSet presAssocID="{9CC63451-8F38-405D-808F-ED04EF5FC4F6}" presName="tile3" presStyleLbl="node1" presStyleIdx="2" presStyleCnt="4"/>
      <dgm:spPr/>
    </dgm:pt>
    <dgm:pt modelId="{FF61E347-B049-4492-8BCD-F7092EDDA8D0}" type="pres">
      <dgm:prSet presAssocID="{9CC63451-8F38-405D-808F-ED04EF5FC4F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237CEAC-D179-4813-B9F3-32B6D2A5060C}" type="pres">
      <dgm:prSet presAssocID="{9CC63451-8F38-405D-808F-ED04EF5FC4F6}" presName="tile4" presStyleLbl="node1" presStyleIdx="3" presStyleCnt="4"/>
      <dgm:spPr/>
      <dgm:t>
        <a:bodyPr/>
        <a:lstStyle/>
        <a:p>
          <a:endParaRPr lang="ru-RU"/>
        </a:p>
      </dgm:t>
    </dgm:pt>
    <dgm:pt modelId="{594727BB-906E-4F38-9A10-9AEF0B5BA59C}" type="pres">
      <dgm:prSet presAssocID="{9CC63451-8F38-405D-808F-ED04EF5FC4F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9644E7-4750-4E1E-8C6C-5164D70966C3}" type="pres">
      <dgm:prSet presAssocID="{9CC63451-8F38-405D-808F-ED04EF5FC4F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00614160-3C28-4F8B-986D-EEBEC5F3F332}" type="presOf" srcId="{EB557DF3-DAF8-4101-8529-E72DC694B99A}" destId="{3237CEAC-D179-4813-B9F3-32B6D2A5060C}" srcOrd="0" destOrd="0" presId="urn:microsoft.com/office/officeart/2005/8/layout/matrix1"/>
    <dgm:cxn modelId="{2EF7442B-B997-477F-AE91-85870919F0C5}" type="presOf" srcId="{867B2CD4-638E-4A62-AAFA-6FB05F465939}" destId="{DACFD3EF-B047-4FB1-B39B-397335C80E9A}" srcOrd="0" destOrd="0" presId="urn:microsoft.com/office/officeart/2005/8/layout/matrix1"/>
    <dgm:cxn modelId="{B062B597-9C00-4DA6-BD59-63D389F52B93}" type="presOf" srcId="{A13CE811-956B-4953-868E-B5D18F82BDB4}" destId="{FF61E347-B049-4492-8BCD-F7092EDDA8D0}" srcOrd="1" destOrd="0" presId="urn:microsoft.com/office/officeart/2005/8/layout/matrix1"/>
    <dgm:cxn modelId="{F6154653-1B27-4E23-9324-DF75E56BFE3E}" type="presOf" srcId="{EB557DF3-DAF8-4101-8529-E72DC694B99A}" destId="{594727BB-906E-4F38-9A10-9AEF0B5BA59C}" srcOrd="1" destOrd="0" presId="urn:microsoft.com/office/officeart/2005/8/layout/matrix1"/>
    <dgm:cxn modelId="{D51BDE80-B000-4045-B4D0-D732679068C3}" type="presOf" srcId="{D6BB498A-938D-4CDE-A4BD-2AC8EC0AC41E}" destId="{D293212E-6EF5-4BD9-AC0D-C80C38966C57}" srcOrd="0" destOrd="0" presId="urn:microsoft.com/office/officeart/2005/8/layout/matrix1"/>
    <dgm:cxn modelId="{3B9D56EB-BA2E-42F6-B3A0-08BDBA77626E}" type="presOf" srcId="{D6BB498A-938D-4CDE-A4BD-2AC8EC0AC41E}" destId="{129A584F-95E8-4E4B-9189-4B6DEB808267}" srcOrd="1" destOrd="0" presId="urn:microsoft.com/office/officeart/2005/8/layout/matrix1"/>
    <dgm:cxn modelId="{0EEBDEEA-FF86-41CB-878B-DC3DD62405A9}" srcId="{9CC63451-8F38-405D-808F-ED04EF5FC4F6}" destId="{60251323-881F-4447-A72E-8096186953D0}" srcOrd="0" destOrd="0" parTransId="{6673E02F-6B0B-469F-ABBA-1BA3BA316EFB}" sibTransId="{26C98C4B-F765-482E-84FF-8A6B29C537BC}"/>
    <dgm:cxn modelId="{21906474-8898-4A63-9510-4101373B53FC}" type="presOf" srcId="{9CC63451-8F38-405D-808F-ED04EF5FC4F6}" destId="{6646EE3A-9EEA-469C-8C3A-A25ED6953AAD}" srcOrd="0" destOrd="0" presId="urn:microsoft.com/office/officeart/2005/8/layout/matrix1"/>
    <dgm:cxn modelId="{FEF44CA6-A577-4CEE-9AAD-DD1E5A02B4F4}" srcId="{60251323-881F-4447-A72E-8096186953D0}" destId="{A13CE811-956B-4953-868E-B5D18F82BDB4}" srcOrd="2" destOrd="0" parTransId="{23640F54-3B36-403A-8C4A-2EAA36FA865F}" sibTransId="{7FA4424E-B09C-4FFE-BFC5-C1A70234513A}"/>
    <dgm:cxn modelId="{0878FA51-F10A-4EFA-9C66-6FDFC4D094D7}" type="presOf" srcId="{60251323-881F-4447-A72E-8096186953D0}" destId="{DA9644E7-4750-4E1E-8C6C-5164D70966C3}" srcOrd="0" destOrd="0" presId="urn:microsoft.com/office/officeart/2005/8/layout/matrix1"/>
    <dgm:cxn modelId="{521CDEAD-1D7B-4761-A04D-D8FF99C0B8B8}" srcId="{60251323-881F-4447-A72E-8096186953D0}" destId="{D6BB498A-938D-4CDE-A4BD-2AC8EC0AC41E}" srcOrd="1" destOrd="0" parTransId="{01C1E75A-BCDF-44F5-9457-25EDCF621B7C}" sibTransId="{3018F7AB-CC97-4A90-B83B-41E01E253D1C}"/>
    <dgm:cxn modelId="{FFB1ED5E-E90E-4F21-91E6-EACEC89DB3C9}" srcId="{60251323-881F-4447-A72E-8096186953D0}" destId="{867B2CD4-638E-4A62-AAFA-6FB05F465939}" srcOrd="0" destOrd="0" parTransId="{F80D2491-DEC5-4DD1-9B4B-E54C4867E181}" sibTransId="{267C8F16-2BF9-4F94-8FB8-9B1088023EF7}"/>
    <dgm:cxn modelId="{DB9F5B53-52C1-41EC-B5D1-A9A69BC31D76}" type="presOf" srcId="{A13CE811-956B-4953-868E-B5D18F82BDB4}" destId="{3B733A0A-CB50-47E8-8C78-A2662F5EA539}" srcOrd="0" destOrd="0" presId="urn:microsoft.com/office/officeart/2005/8/layout/matrix1"/>
    <dgm:cxn modelId="{EAB75225-F3C3-43A0-9021-D96E1158ED34}" srcId="{60251323-881F-4447-A72E-8096186953D0}" destId="{EB557DF3-DAF8-4101-8529-E72DC694B99A}" srcOrd="3" destOrd="0" parTransId="{CF7F9129-7965-4E23-BCE9-4A66518BAE39}" sibTransId="{54CCFD1B-C923-4C49-8B9E-A15C3C5552A8}"/>
    <dgm:cxn modelId="{3439B2E3-4892-440E-829C-9013FCC08F07}" type="presOf" srcId="{867B2CD4-638E-4A62-AAFA-6FB05F465939}" destId="{9F759142-A6DF-4E88-BAB9-B0F3745E39EF}" srcOrd="1" destOrd="0" presId="urn:microsoft.com/office/officeart/2005/8/layout/matrix1"/>
    <dgm:cxn modelId="{41E742C4-13A8-4B84-9A63-5E6BE683B702}" type="presParOf" srcId="{6646EE3A-9EEA-469C-8C3A-A25ED6953AAD}" destId="{1BAAEDA2-CE0E-46E4-9A17-A75B458BA869}" srcOrd="0" destOrd="0" presId="urn:microsoft.com/office/officeart/2005/8/layout/matrix1"/>
    <dgm:cxn modelId="{261F18E9-8E11-4B1D-910B-3E619EBE8017}" type="presParOf" srcId="{1BAAEDA2-CE0E-46E4-9A17-A75B458BA869}" destId="{DACFD3EF-B047-4FB1-B39B-397335C80E9A}" srcOrd="0" destOrd="0" presId="urn:microsoft.com/office/officeart/2005/8/layout/matrix1"/>
    <dgm:cxn modelId="{5B9DC14C-3A3A-4D25-B7C9-8E0B86C11734}" type="presParOf" srcId="{1BAAEDA2-CE0E-46E4-9A17-A75B458BA869}" destId="{9F759142-A6DF-4E88-BAB9-B0F3745E39EF}" srcOrd="1" destOrd="0" presId="urn:microsoft.com/office/officeart/2005/8/layout/matrix1"/>
    <dgm:cxn modelId="{DB772E93-8184-4169-9372-1A4E33FC2EC7}" type="presParOf" srcId="{1BAAEDA2-CE0E-46E4-9A17-A75B458BA869}" destId="{D293212E-6EF5-4BD9-AC0D-C80C38966C57}" srcOrd="2" destOrd="0" presId="urn:microsoft.com/office/officeart/2005/8/layout/matrix1"/>
    <dgm:cxn modelId="{CDB308DA-2A53-45E4-BCE7-BC04B7B64569}" type="presParOf" srcId="{1BAAEDA2-CE0E-46E4-9A17-A75B458BA869}" destId="{129A584F-95E8-4E4B-9189-4B6DEB808267}" srcOrd="3" destOrd="0" presId="urn:microsoft.com/office/officeart/2005/8/layout/matrix1"/>
    <dgm:cxn modelId="{6639EE83-E43D-49F9-8F32-92E4A7984521}" type="presParOf" srcId="{1BAAEDA2-CE0E-46E4-9A17-A75B458BA869}" destId="{3B733A0A-CB50-47E8-8C78-A2662F5EA539}" srcOrd="4" destOrd="0" presId="urn:microsoft.com/office/officeart/2005/8/layout/matrix1"/>
    <dgm:cxn modelId="{B762532B-9B0F-4062-8371-84A40BAE4735}" type="presParOf" srcId="{1BAAEDA2-CE0E-46E4-9A17-A75B458BA869}" destId="{FF61E347-B049-4492-8BCD-F7092EDDA8D0}" srcOrd="5" destOrd="0" presId="urn:microsoft.com/office/officeart/2005/8/layout/matrix1"/>
    <dgm:cxn modelId="{D3034913-1E48-4740-B4BC-1F8DFCD720BD}" type="presParOf" srcId="{1BAAEDA2-CE0E-46E4-9A17-A75B458BA869}" destId="{3237CEAC-D179-4813-B9F3-32B6D2A5060C}" srcOrd="6" destOrd="0" presId="urn:microsoft.com/office/officeart/2005/8/layout/matrix1"/>
    <dgm:cxn modelId="{5F2E69BE-ACD2-4810-9062-504B11872E44}" type="presParOf" srcId="{1BAAEDA2-CE0E-46E4-9A17-A75B458BA869}" destId="{594727BB-906E-4F38-9A10-9AEF0B5BA59C}" srcOrd="7" destOrd="0" presId="urn:microsoft.com/office/officeart/2005/8/layout/matrix1"/>
    <dgm:cxn modelId="{17335AD5-812F-43C5-867D-D6439E7F8215}" type="presParOf" srcId="{6646EE3A-9EEA-469C-8C3A-A25ED6953AAD}" destId="{DA9644E7-4750-4E1E-8C6C-5164D70966C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C63451-8F38-405D-808F-ED04EF5FC4F6}" type="doc">
      <dgm:prSet loTypeId="urn:microsoft.com/office/officeart/2005/8/layout/matrix1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251323-881F-4447-A72E-8096186953D0}">
      <dgm:prSet phldrT="[Текст]"/>
      <dgm:spPr/>
      <dgm:t>
        <a:bodyPr/>
        <a:lstStyle/>
        <a:p>
          <a:r>
            <a:rPr lang="ru-RU" dirty="0" smtClean="0"/>
            <a:t>4 «П»</a:t>
          </a:r>
          <a:endParaRPr lang="ru-RU" dirty="0"/>
        </a:p>
      </dgm:t>
    </dgm:pt>
    <dgm:pt modelId="{6673E02F-6B0B-469F-ABBA-1BA3BA316EFB}" type="parTrans" cxnId="{0EEBDEEA-FF86-41CB-878B-DC3DD62405A9}">
      <dgm:prSet/>
      <dgm:spPr/>
      <dgm:t>
        <a:bodyPr/>
        <a:lstStyle/>
        <a:p>
          <a:endParaRPr lang="ru-RU"/>
        </a:p>
      </dgm:t>
    </dgm:pt>
    <dgm:pt modelId="{26C98C4B-F765-482E-84FF-8A6B29C537BC}" type="sibTrans" cxnId="{0EEBDEEA-FF86-41CB-878B-DC3DD62405A9}">
      <dgm:prSet/>
      <dgm:spPr/>
      <dgm:t>
        <a:bodyPr/>
        <a:lstStyle/>
        <a:p>
          <a:endParaRPr lang="ru-RU"/>
        </a:p>
      </dgm:t>
    </dgm:pt>
    <dgm:pt modelId="{867B2CD4-638E-4A62-AAFA-6FB05F465939}">
      <dgm:prSet phldrT="[Текст]"/>
      <dgm:spPr/>
      <dgm:t>
        <a:bodyPr/>
        <a:lstStyle/>
        <a:p>
          <a:r>
            <a:rPr lang="ru-RU" dirty="0" smtClean="0"/>
            <a:t>Продажная цена продукта</a:t>
          </a:r>
          <a:endParaRPr lang="ru-RU" dirty="0"/>
        </a:p>
      </dgm:t>
    </dgm:pt>
    <dgm:pt modelId="{F80D2491-DEC5-4DD1-9B4B-E54C4867E181}" type="parTrans" cxnId="{FFB1ED5E-E90E-4F21-91E6-EACEC89DB3C9}">
      <dgm:prSet/>
      <dgm:spPr/>
      <dgm:t>
        <a:bodyPr/>
        <a:lstStyle/>
        <a:p>
          <a:endParaRPr lang="ru-RU"/>
        </a:p>
      </dgm:t>
    </dgm:pt>
    <dgm:pt modelId="{267C8F16-2BF9-4F94-8FB8-9B1088023EF7}" type="sibTrans" cxnId="{FFB1ED5E-E90E-4F21-91E6-EACEC89DB3C9}">
      <dgm:prSet/>
      <dgm:spPr/>
      <dgm:t>
        <a:bodyPr/>
        <a:lstStyle/>
        <a:p>
          <a:endParaRPr lang="ru-RU"/>
        </a:p>
      </dgm:t>
    </dgm:pt>
    <dgm:pt modelId="{D6BB498A-938D-4CDE-A4BD-2AC8EC0AC41E}">
      <dgm:prSet phldrT="[Текст]"/>
      <dgm:spPr/>
      <dgm:t>
        <a:bodyPr/>
        <a:lstStyle/>
        <a:p>
          <a:r>
            <a:rPr lang="ru-RU" dirty="0" smtClean="0"/>
            <a:t>Продукт </a:t>
          </a:r>
          <a:endParaRPr lang="ru-RU" dirty="0"/>
        </a:p>
      </dgm:t>
    </dgm:pt>
    <dgm:pt modelId="{01C1E75A-BCDF-44F5-9457-25EDCF621B7C}" type="parTrans" cxnId="{521CDEAD-1D7B-4761-A04D-D8FF99C0B8B8}">
      <dgm:prSet/>
      <dgm:spPr/>
      <dgm:t>
        <a:bodyPr/>
        <a:lstStyle/>
        <a:p>
          <a:endParaRPr lang="ru-RU"/>
        </a:p>
      </dgm:t>
    </dgm:pt>
    <dgm:pt modelId="{3018F7AB-CC97-4A90-B83B-41E01E253D1C}" type="sibTrans" cxnId="{521CDEAD-1D7B-4761-A04D-D8FF99C0B8B8}">
      <dgm:prSet/>
      <dgm:spPr/>
      <dgm:t>
        <a:bodyPr/>
        <a:lstStyle/>
        <a:p>
          <a:endParaRPr lang="ru-RU"/>
        </a:p>
      </dgm:t>
    </dgm:pt>
    <dgm:pt modelId="{A13CE811-956B-4953-868E-B5D18F82BDB4}">
      <dgm:prSet phldrT="[Текст]"/>
      <dgm:spPr/>
      <dgm:t>
        <a:bodyPr/>
        <a:lstStyle/>
        <a:p>
          <a:r>
            <a:rPr lang="ru-RU" dirty="0" smtClean="0"/>
            <a:t>Позиция товара на рынке</a:t>
          </a:r>
          <a:endParaRPr lang="ru-RU" dirty="0"/>
        </a:p>
      </dgm:t>
    </dgm:pt>
    <dgm:pt modelId="{23640F54-3B36-403A-8C4A-2EAA36FA865F}" type="parTrans" cxnId="{FEF44CA6-A577-4CEE-9AAD-DD1E5A02B4F4}">
      <dgm:prSet/>
      <dgm:spPr/>
      <dgm:t>
        <a:bodyPr/>
        <a:lstStyle/>
        <a:p>
          <a:endParaRPr lang="ru-RU"/>
        </a:p>
      </dgm:t>
    </dgm:pt>
    <dgm:pt modelId="{7FA4424E-B09C-4FFE-BFC5-C1A70234513A}" type="sibTrans" cxnId="{FEF44CA6-A577-4CEE-9AAD-DD1E5A02B4F4}">
      <dgm:prSet/>
      <dgm:spPr/>
      <dgm:t>
        <a:bodyPr/>
        <a:lstStyle/>
        <a:p>
          <a:endParaRPr lang="ru-RU"/>
        </a:p>
      </dgm:t>
    </dgm:pt>
    <dgm:pt modelId="{EB557DF3-DAF8-4101-8529-E72DC694B99A}">
      <dgm:prSet phldrT="[Текст]"/>
      <dgm:spPr/>
      <dgm:t>
        <a:bodyPr/>
        <a:lstStyle/>
        <a:p>
          <a:r>
            <a:rPr lang="ru-RU" dirty="0" smtClean="0"/>
            <a:t>Продвижение товара на рынке</a:t>
          </a:r>
          <a:endParaRPr lang="ru-RU" dirty="0"/>
        </a:p>
      </dgm:t>
    </dgm:pt>
    <dgm:pt modelId="{CF7F9129-7965-4E23-BCE9-4A66518BAE39}" type="parTrans" cxnId="{EAB75225-F3C3-43A0-9021-D96E1158ED34}">
      <dgm:prSet/>
      <dgm:spPr/>
      <dgm:t>
        <a:bodyPr/>
        <a:lstStyle/>
        <a:p>
          <a:endParaRPr lang="ru-RU"/>
        </a:p>
      </dgm:t>
    </dgm:pt>
    <dgm:pt modelId="{54CCFD1B-C923-4C49-8B9E-A15C3C5552A8}" type="sibTrans" cxnId="{EAB75225-F3C3-43A0-9021-D96E1158ED34}">
      <dgm:prSet/>
      <dgm:spPr/>
      <dgm:t>
        <a:bodyPr/>
        <a:lstStyle/>
        <a:p>
          <a:endParaRPr lang="ru-RU"/>
        </a:p>
      </dgm:t>
    </dgm:pt>
    <dgm:pt modelId="{6646EE3A-9EEA-469C-8C3A-A25ED6953AAD}" type="pres">
      <dgm:prSet presAssocID="{9CC63451-8F38-405D-808F-ED04EF5FC4F6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AAEDA2-CE0E-46E4-9A17-A75B458BA869}" type="pres">
      <dgm:prSet presAssocID="{9CC63451-8F38-405D-808F-ED04EF5FC4F6}" presName="matrix" presStyleCnt="0"/>
      <dgm:spPr/>
    </dgm:pt>
    <dgm:pt modelId="{DACFD3EF-B047-4FB1-B39B-397335C80E9A}" type="pres">
      <dgm:prSet presAssocID="{9CC63451-8F38-405D-808F-ED04EF5FC4F6}" presName="tile1" presStyleLbl="node1" presStyleIdx="0" presStyleCnt="4"/>
      <dgm:spPr/>
      <dgm:t>
        <a:bodyPr/>
        <a:lstStyle/>
        <a:p>
          <a:endParaRPr lang="ru-RU"/>
        </a:p>
      </dgm:t>
    </dgm:pt>
    <dgm:pt modelId="{9F759142-A6DF-4E88-BAB9-B0F3745E39EF}" type="pres">
      <dgm:prSet presAssocID="{9CC63451-8F38-405D-808F-ED04EF5FC4F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93212E-6EF5-4BD9-AC0D-C80C38966C57}" type="pres">
      <dgm:prSet presAssocID="{9CC63451-8F38-405D-808F-ED04EF5FC4F6}" presName="tile2" presStyleLbl="node1" presStyleIdx="1" presStyleCnt="4"/>
      <dgm:spPr/>
    </dgm:pt>
    <dgm:pt modelId="{129A584F-95E8-4E4B-9189-4B6DEB808267}" type="pres">
      <dgm:prSet presAssocID="{9CC63451-8F38-405D-808F-ED04EF5FC4F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B733A0A-CB50-47E8-8C78-A2662F5EA539}" type="pres">
      <dgm:prSet presAssocID="{9CC63451-8F38-405D-808F-ED04EF5FC4F6}" presName="tile3" presStyleLbl="node1" presStyleIdx="2" presStyleCnt="4"/>
      <dgm:spPr/>
    </dgm:pt>
    <dgm:pt modelId="{FF61E347-B049-4492-8BCD-F7092EDDA8D0}" type="pres">
      <dgm:prSet presAssocID="{9CC63451-8F38-405D-808F-ED04EF5FC4F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237CEAC-D179-4813-B9F3-32B6D2A5060C}" type="pres">
      <dgm:prSet presAssocID="{9CC63451-8F38-405D-808F-ED04EF5FC4F6}" presName="tile4" presStyleLbl="node1" presStyleIdx="3" presStyleCnt="4"/>
      <dgm:spPr/>
      <dgm:t>
        <a:bodyPr/>
        <a:lstStyle/>
        <a:p>
          <a:endParaRPr lang="ru-RU"/>
        </a:p>
      </dgm:t>
    </dgm:pt>
    <dgm:pt modelId="{594727BB-906E-4F38-9A10-9AEF0B5BA59C}" type="pres">
      <dgm:prSet presAssocID="{9CC63451-8F38-405D-808F-ED04EF5FC4F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9644E7-4750-4E1E-8C6C-5164D70966C3}" type="pres">
      <dgm:prSet presAssocID="{9CC63451-8F38-405D-808F-ED04EF5FC4F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00614160-3C28-4F8B-986D-EEBEC5F3F332}" type="presOf" srcId="{EB557DF3-DAF8-4101-8529-E72DC694B99A}" destId="{3237CEAC-D179-4813-B9F3-32B6D2A5060C}" srcOrd="0" destOrd="0" presId="urn:microsoft.com/office/officeart/2005/8/layout/matrix1"/>
    <dgm:cxn modelId="{2EF7442B-B997-477F-AE91-85870919F0C5}" type="presOf" srcId="{867B2CD4-638E-4A62-AAFA-6FB05F465939}" destId="{DACFD3EF-B047-4FB1-B39B-397335C80E9A}" srcOrd="0" destOrd="0" presId="urn:microsoft.com/office/officeart/2005/8/layout/matrix1"/>
    <dgm:cxn modelId="{B062B597-9C00-4DA6-BD59-63D389F52B93}" type="presOf" srcId="{A13CE811-956B-4953-868E-B5D18F82BDB4}" destId="{FF61E347-B049-4492-8BCD-F7092EDDA8D0}" srcOrd="1" destOrd="0" presId="urn:microsoft.com/office/officeart/2005/8/layout/matrix1"/>
    <dgm:cxn modelId="{F6154653-1B27-4E23-9324-DF75E56BFE3E}" type="presOf" srcId="{EB557DF3-DAF8-4101-8529-E72DC694B99A}" destId="{594727BB-906E-4F38-9A10-9AEF0B5BA59C}" srcOrd="1" destOrd="0" presId="urn:microsoft.com/office/officeart/2005/8/layout/matrix1"/>
    <dgm:cxn modelId="{D51BDE80-B000-4045-B4D0-D732679068C3}" type="presOf" srcId="{D6BB498A-938D-4CDE-A4BD-2AC8EC0AC41E}" destId="{D293212E-6EF5-4BD9-AC0D-C80C38966C57}" srcOrd="0" destOrd="0" presId="urn:microsoft.com/office/officeart/2005/8/layout/matrix1"/>
    <dgm:cxn modelId="{3B9D56EB-BA2E-42F6-B3A0-08BDBA77626E}" type="presOf" srcId="{D6BB498A-938D-4CDE-A4BD-2AC8EC0AC41E}" destId="{129A584F-95E8-4E4B-9189-4B6DEB808267}" srcOrd="1" destOrd="0" presId="urn:microsoft.com/office/officeart/2005/8/layout/matrix1"/>
    <dgm:cxn modelId="{0EEBDEEA-FF86-41CB-878B-DC3DD62405A9}" srcId="{9CC63451-8F38-405D-808F-ED04EF5FC4F6}" destId="{60251323-881F-4447-A72E-8096186953D0}" srcOrd="0" destOrd="0" parTransId="{6673E02F-6B0B-469F-ABBA-1BA3BA316EFB}" sibTransId="{26C98C4B-F765-482E-84FF-8A6B29C537BC}"/>
    <dgm:cxn modelId="{21906474-8898-4A63-9510-4101373B53FC}" type="presOf" srcId="{9CC63451-8F38-405D-808F-ED04EF5FC4F6}" destId="{6646EE3A-9EEA-469C-8C3A-A25ED6953AAD}" srcOrd="0" destOrd="0" presId="urn:microsoft.com/office/officeart/2005/8/layout/matrix1"/>
    <dgm:cxn modelId="{FEF44CA6-A577-4CEE-9AAD-DD1E5A02B4F4}" srcId="{60251323-881F-4447-A72E-8096186953D0}" destId="{A13CE811-956B-4953-868E-B5D18F82BDB4}" srcOrd="2" destOrd="0" parTransId="{23640F54-3B36-403A-8C4A-2EAA36FA865F}" sibTransId="{7FA4424E-B09C-4FFE-BFC5-C1A70234513A}"/>
    <dgm:cxn modelId="{0878FA51-F10A-4EFA-9C66-6FDFC4D094D7}" type="presOf" srcId="{60251323-881F-4447-A72E-8096186953D0}" destId="{DA9644E7-4750-4E1E-8C6C-5164D70966C3}" srcOrd="0" destOrd="0" presId="urn:microsoft.com/office/officeart/2005/8/layout/matrix1"/>
    <dgm:cxn modelId="{521CDEAD-1D7B-4761-A04D-D8FF99C0B8B8}" srcId="{60251323-881F-4447-A72E-8096186953D0}" destId="{D6BB498A-938D-4CDE-A4BD-2AC8EC0AC41E}" srcOrd="1" destOrd="0" parTransId="{01C1E75A-BCDF-44F5-9457-25EDCF621B7C}" sibTransId="{3018F7AB-CC97-4A90-B83B-41E01E253D1C}"/>
    <dgm:cxn modelId="{FFB1ED5E-E90E-4F21-91E6-EACEC89DB3C9}" srcId="{60251323-881F-4447-A72E-8096186953D0}" destId="{867B2CD4-638E-4A62-AAFA-6FB05F465939}" srcOrd="0" destOrd="0" parTransId="{F80D2491-DEC5-4DD1-9B4B-E54C4867E181}" sibTransId="{267C8F16-2BF9-4F94-8FB8-9B1088023EF7}"/>
    <dgm:cxn modelId="{DB9F5B53-52C1-41EC-B5D1-A9A69BC31D76}" type="presOf" srcId="{A13CE811-956B-4953-868E-B5D18F82BDB4}" destId="{3B733A0A-CB50-47E8-8C78-A2662F5EA539}" srcOrd="0" destOrd="0" presId="urn:microsoft.com/office/officeart/2005/8/layout/matrix1"/>
    <dgm:cxn modelId="{EAB75225-F3C3-43A0-9021-D96E1158ED34}" srcId="{60251323-881F-4447-A72E-8096186953D0}" destId="{EB557DF3-DAF8-4101-8529-E72DC694B99A}" srcOrd="3" destOrd="0" parTransId="{CF7F9129-7965-4E23-BCE9-4A66518BAE39}" sibTransId="{54CCFD1B-C923-4C49-8B9E-A15C3C5552A8}"/>
    <dgm:cxn modelId="{3439B2E3-4892-440E-829C-9013FCC08F07}" type="presOf" srcId="{867B2CD4-638E-4A62-AAFA-6FB05F465939}" destId="{9F759142-A6DF-4E88-BAB9-B0F3745E39EF}" srcOrd="1" destOrd="0" presId="urn:microsoft.com/office/officeart/2005/8/layout/matrix1"/>
    <dgm:cxn modelId="{41E742C4-13A8-4B84-9A63-5E6BE683B702}" type="presParOf" srcId="{6646EE3A-9EEA-469C-8C3A-A25ED6953AAD}" destId="{1BAAEDA2-CE0E-46E4-9A17-A75B458BA869}" srcOrd="0" destOrd="0" presId="urn:microsoft.com/office/officeart/2005/8/layout/matrix1"/>
    <dgm:cxn modelId="{261F18E9-8E11-4B1D-910B-3E619EBE8017}" type="presParOf" srcId="{1BAAEDA2-CE0E-46E4-9A17-A75B458BA869}" destId="{DACFD3EF-B047-4FB1-B39B-397335C80E9A}" srcOrd="0" destOrd="0" presId="urn:microsoft.com/office/officeart/2005/8/layout/matrix1"/>
    <dgm:cxn modelId="{5B9DC14C-3A3A-4D25-B7C9-8E0B86C11734}" type="presParOf" srcId="{1BAAEDA2-CE0E-46E4-9A17-A75B458BA869}" destId="{9F759142-A6DF-4E88-BAB9-B0F3745E39EF}" srcOrd="1" destOrd="0" presId="urn:microsoft.com/office/officeart/2005/8/layout/matrix1"/>
    <dgm:cxn modelId="{DB772E93-8184-4169-9372-1A4E33FC2EC7}" type="presParOf" srcId="{1BAAEDA2-CE0E-46E4-9A17-A75B458BA869}" destId="{D293212E-6EF5-4BD9-AC0D-C80C38966C57}" srcOrd="2" destOrd="0" presId="urn:microsoft.com/office/officeart/2005/8/layout/matrix1"/>
    <dgm:cxn modelId="{CDB308DA-2A53-45E4-BCE7-BC04B7B64569}" type="presParOf" srcId="{1BAAEDA2-CE0E-46E4-9A17-A75B458BA869}" destId="{129A584F-95E8-4E4B-9189-4B6DEB808267}" srcOrd="3" destOrd="0" presId="urn:microsoft.com/office/officeart/2005/8/layout/matrix1"/>
    <dgm:cxn modelId="{6639EE83-E43D-49F9-8F32-92E4A7984521}" type="presParOf" srcId="{1BAAEDA2-CE0E-46E4-9A17-A75B458BA869}" destId="{3B733A0A-CB50-47E8-8C78-A2662F5EA539}" srcOrd="4" destOrd="0" presId="urn:microsoft.com/office/officeart/2005/8/layout/matrix1"/>
    <dgm:cxn modelId="{B762532B-9B0F-4062-8371-84A40BAE4735}" type="presParOf" srcId="{1BAAEDA2-CE0E-46E4-9A17-A75B458BA869}" destId="{FF61E347-B049-4492-8BCD-F7092EDDA8D0}" srcOrd="5" destOrd="0" presId="urn:microsoft.com/office/officeart/2005/8/layout/matrix1"/>
    <dgm:cxn modelId="{D3034913-1E48-4740-B4BC-1F8DFCD720BD}" type="presParOf" srcId="{1BAAEDA2-CE0E-46E4-9A17-A75B458BA869}" destId="{3237CEAC-D179-4813-B9F3-32B6D2A5060C}" srcOrd="6" destOrd="0" presId="urn:microsoft.com/office/officeart/2005/8/layout/matrix1"/>
    <dgm:cxn modelId="{5F2E69BE-ACD2-4810-9062-504B11872E44}" type="presParOf" srcId="{1BAAEDA2-CE0E-46E4-9A17-A75B458BA869}" destId="{594727BB-906E-4F38-9A10-9AEF0B5BA59C}" srcOrd="7" destOrd="0" presId="urn:microsoft.com/office/officeart/2005/8/layout/matrix1"/>
    <dgm:cxn modelId="{17335AD5-812F-43C5-867D-D6439E7F8215}" type="presParOf" srcId="{6646EE3A-9EEA-469C-8C3A-A25ED6953AAD}" destId="{DA9644E7-4750-4E1E-8C6C-5164D70966C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FD3EF-B047-4FB1-B39B-397335C80E9A}">
      <dsp:nvSpPr>
        <dsp:cNvPr id="0" name=""/>
        <dsp:cNvSpPr/>
      </dsp:nvSpPr>
      <dsp:spPr>
        <a:xfrm rot="16200000">
          <a:off x="1503759" y="-1503759"/>
          <a:ext cx="1799431" cy="480695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Цена </a:t>
          </a:r>
          <a:endParaRPr lang="ru-RU" sz="3800" kern="1200" dirty="0"/>
        </a:p>
      </dsp:txBody>
      <dsp:txXfrm rot="5400000">
        <a:off x="0" y="0"/>
        <a:ext cx="4806950" cy="1349573"/>
      </dsp:txXfrm>
    </dsp:sp>
    <dsp:sp modelId="{D293212E-6EF5-4BD9-AC0D-C80C38966C57}">
      <dsp:nvSpPr>
        <dsp:cNvPr id="0" name=""/>
        <dsp:cNvSpPr/>
      </dsp:nvSpPr>
      <dsp:spPr>
        <a:xfrm>
          <a:off x="4806950" y="0"/>
          <a:ext cx="4806950" cy="1799431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Товар </a:t>
          </a:r>
          <a:endParaRPr lang="ru-RU" sz="3800" kern="1200" dirty="0"/>
        </a:p>
      </dsp:txBody>
      <dsp:txXfrm>
        <a:off x="4806950" y="0"/>
        <a:ext cx="4806950" cy="1349573"/>
      </dsp:txXfrm>
    </dsp:sp>
    <dsp:sp modelId="{3B733A0A-CB50-47E8-8C78-A2662F5EA539}">
      <dsp:nvSpPr>
        <dsp:cNvPr id="0" name=""/>
        <dsp:cNvSpPr/>
      </dsp:nvSpPr>
      <dsp:spPr>
        <a:xfrm rot="10800000">
          <a:off x="0" y="1799431"/>
          <a:ext cx="4806950" cy="1799431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Распространение </a:t>
          </a:r>
          <a:endParaRPr lang="ru-RU" sz="3800" kern="1200" dirty="0"/>
        </a:p>
      </dsp:txBody>
      <dsp:txXfrm rot="10800000">
        <a:off x="0" y="2249289"/>
        <a:ext cx="4806950" cy="1349573"/>
      </dsp:txXfrm>
    </dsp:sp>
    <dsp:sp modelId="{3237CEAC-D179-4813-B9F3-32B6D2A5060C}">
      <dsp:nvSpPr>
        <dsp:cNvPr id="0" name=""/>
        <dsp:cNvSpPr/>
      </dsp:nvSpPr>
      <dsp:spPr>
        <a:xfrm rot="5400000">
          <a:off x="6310709" y="295672"/>
          <a:ext cx="1799431" cy="480695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Продвижение </a:t>
          </a:r>
          <a:endParaRPr lang="ru-RU" sz="3800" kern="1200" dirty="0"/>
        </a:p>
      </dsp:txBody>
      <dsp:txXfrm rot="-5400000">
        <a:off x="4806950" y="2249289"/>
        <a:ext cx="4806950" cy="1349573"/>
      </dsp:txXfrm>
    </dsp:sp>
    <dsp:sp modelId="{DA9644E7-4750-4E1E-8C6C-5164D70966C3}">
      <dsp:nvSpPr>
        <dsp:cNvPr id="0" name=""/>
        <dsp:cNvSpPr/>
      </dsp:nvSpPr>
      <dsp:spPr>
        <a:xfrm>
          <a:off x="3364865" y="1349573"/>
          <a:ext cx="2884170" cy="899715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4 «</a:t>
          </a:r>
          <a:r>
            <a:rPr lang="en-US" sz="3800" kern="1200" dirty="0" smtClean="0"/>
            <a:t>P</a:t>
          </a:r>
          <a:r>
            <a:rPr lang="ru-RU" sz="3800" kern="1200" dirty="0" smtClean="0"/>
            <a:t>»</a:t>
          </a:r>
          <a:endParaRPr lang="ru-RU" sz="3800" kern="1200" dirty="0"/>
        </a:p>
      </dsp:txBody>
      <dsp:txXfrm>
        <a:off x="3408785" y="1393493"/>
        <a:ext cx="2796330" cy="8118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FD3EF-B047-4FB1-B39B-397335C80E9A}">
      <dsp:nvSpPr>
        <dsp:cNvPr id="0" name=""/>
        <dsp:cNvSpPr/>
      </dsp:nvSpPr>
      <dsp:spPr>
        <a:xfrm rot="16200000">
          <a:off x="1503759" y="-1503759"/>
          <a:ext cx="1799431" cy="480695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Цена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(</a:t>
          </a:r>
          <a:r>
            <a:rPr lang="en-US" sz="2900" kern="1200" dirty="0" smtClean="0"/>
            <a:t>price)</a:t>
          </a:r>
          <a:r>
            <a:rPr lang="ru-RU" sz="2900" kern="1200" dirty="0" smtClean="0"/>
            <a:t> </a:t>
          </a:r>
          <a:endParaRPr lang="ru-RU" sz="2900" kern="1200" dirty="0"/>
        </a:p>
      </dsp:txBody>
      <dsp:txXfrm rot="5400000">
        <a:off x="0" y="0"/>
        <a:ext cx="4806950" cy="1349573"/>
      </dsp:txXfrm>
    </dsp:sp>
    <dsp:sp modelId="{D293212E-6EF5-4BD9-AC0D-C80C38966C57}">
      <dsp:nvSpPr>
        <dsp:cNvPr id="0" name=""/>
        <dsp:cNvSpPr/>
      </dsp:nvSpPr>
      <dsp:spPr>
        <a:xfrm>
          <a:off x="4806950" y="0"/>
          <a:ext cx="4806950" cy="1799431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Товар</a:t>
          </a:r>
          <a:endParaRPr lang="en-US" sz="2900" kern="1200" dirty="0" smtClean="0"/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(product)</a:t>
          </a:r>
          <a:r>
            <a:rPr lang="ru-RU" sz="2900" kern="1200" dirty="0" smtClean="0"/>
            <a:t> </a:t>
          </a:r>
          <a:endParaRPr lang="ru-RU" sz="2900" kern="1200" dirty="0"/>
        </a:p>
      </dsp:txBody>
      <dsp:txXfrm>
        <a:off x="4806950" y="0"/>
        <a:ext cx="4806950" cy="1349573"/>
      </dsp:txXfrm>
    </dsp:sp>
    <dsp:sp modelId="{3B733A0A-CB50-47E8-8C78-A2662F5EA539}">
      <dsp:nvSpPr>
        <dsp:cNvPr id="0" name=""/>
        <dsp:cNvSpPr/>
      </dsp:nvSpPr>
      <dsp:spPr>
        <a:xfrm rot="10800000">
          <a:off x="0" y="1799431"/>
          <a:ext cx="4806950" cy="1799431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Распространение </a:t>
          </a:r>
          <a:endParaRPr lang="en-US" sz="2900" kern="1200" dirty="0" smtClean="0"/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(place)</a:t>
          </a:r>
          <a:endParaRPr lang="ru-RU" sz="2900" kern="1200" dirty="0"/>
        </a:p>
      </dsp:txBody>
      <dsp:txXfrm rot="10800000">
        <a:off x="0" y="2249289"/>
        <a:ext cx="4806950" cy="1349573"/>
      </dsp:txXfrm>
    </dsp:sp>
    <dsp:sp modelId="{3237CEAC-D179-4813-B9F3-32B6D2A5060C}">
      <dsp:nvSpPr>
        <dsp:cNvPr id="0" name=""/>
        <dsp:cNvSpPr/>
      </dsp:nvSpPr>
      <dsp:spPr>
        <a:xfrm rot="5400000">
          <a:off x="6310709" y="295672"/>
          <a:ext cx="1799431" cy="480695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Продвижение</a:t>
          </a:r>
          <a:endParaRPr lang="en-US" sz="2900" kern="1200" dirty="0" smtClean="0"/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(promotion)</a:t>
          </a:r>
          <a:endParaRPr lang="ru-RU" sz="2900" kern="1200" dirty="0"/>
        </a:p>
      </dsp:txBody>
      <dsp:txXfrm rot="-5400000">
        <a:off x="4806950" y="2249289"/>
        <a:ext cx="4806950" cy="1349573"/>
      </dsp:txXfrm>
    </dsp:sp>
    <dsp:sp modelId="{DA9644E7-4750-4E1E-8C6C-5164D70966C3}">
      <dsp:nvSpPr>
        <dsp:cNvPr id="0" name=""/>
        <dsp:cNvSpPr/>
      </dsp:nvSpPr>
      <dsp:spPr>
        <a:xfrm>
          <a:off x="3364865" y="1349573"/>
          <a:ext cx="2884170" cy="899715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4 «</a:t>
          </a:r>
          <a:r>
            <a:rPr lang="en-US" sz="2900" kern="1200" dirty="0" smtClean="0"/>
            <a:t>P</a:t>
          </a:r>
          <a:r>
            <a:rPr lang="ru-RU" sz="2900" kern="1200" dirty="0" smtClean="0"/>
            <a:t>»</a:t>
          </a:r>
          <a:endParaRPr lang="ru-RU" sz="2900" kern="1200" dirty="0"/>
        </a:p>
      </dsp:txBody>
      <dsp:txXfrm>
        <a:off x="3408785" y="1393493"/>
        <a:ext cx="2796330" cy="8118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FD3EF-B047-4FB1-B39B-397335C80E9A}">
      <dsp:nvSpPr>
        <dsp:cNvPr id="0" name=""/>
        <dsp:cNvSpPr/>
      </dsp:nvSpPr>
      <dsp:spPr>
        <a:xfrm rot="16200000">
          <a:off x="1503759" y="-1503759"/>
          <a:ext cx="1799431" cy="480695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Продажная цена продукта</a:t>
          </a:r>
          <a:endParaRPr lang="ru-RU" sz="3300" kern="1200" dirty="0"/>
        </a:p>
      </dsp:txBody>
      <dsp:txXfrm rot="5400000">
        <a:off x="0" y="0"/>
        <a:ext cx="4806950" cy="1349573"/>
      </dsp:txXfrm>
    </dsp:sp>
    <dsp:sp modelId="{D293212E-6EF5-4BD9-AC0D-C80C38966C57}">
      <dsp:nvSpPr>
        <dsp:cNvPr id="0" name=""/>
        <dsp:cNvSpPr/>
      </dsp:nvSpPr>
      <dsp:spPr>
        <a:xfrm>
          <a:off x="4806950" y="0"/>
          <a:ext cx="4806950" cy="1799431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Продукт </a:t>
          </a:r>
          <a:endParaRPr lang="ru-RU" sz="3300" kern="1200" dirty="0"/>
        </a:p>
      </dsp:txBody>
      <dsp:txXfrm>
        <a:off x="4806950" y="0"/>
        <a:ext cx="4806950" cy="1349573"/>
      </dsp:txXfrm>
    </dsp:sp>
    <dsp:sp modelId="{3B733A0A-CB50-47E8-8C78-A2662F5EA539}">
      <dsp:nvSpPr>
        <dsp:cNvPr id="0" name=""/>
        <dsp:cNvSpPr/>
      </dsp:nvSpPr>
      <dsp:spPr>
        <a:xfrm rot="10800000">
          <a:off x="0" y="1799431"/>
          <a:ext cx="4806950" cy="1799431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Позиция товара на рынке</a:t>
          </a:r>
          <a:endParaRPr lang="ru-RU" sz="3300" kern="1200" dirty="0"/>
        </a:p>
      </dsp:txBody>
      <dsp:txXfrm rot="10800000">
        <a:off x="0" y="2249289"/>
        <a:ext cx="4806950" cy="1349573"/>
      </dsp:txXfrm>
    </dsp:sp>
    <dsp:sp modelId="{3237CEAC-D179-4813-B9F3-32B6D2A5060C}">
      <dsp:nvSpPr>
        <dsp:cNvPr id="0" name=""/>
        <dsp:cNvSpPr/>
      </dsp:nvSpPr>
      <dsp:spPr>
        <a:xfrm rot="5400000">
          <a:off x="6310709" y="295672"/>
          <a:ext cx="1799431" cy="480695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Продвижение товара на рынке</a:t>
          </a:r>
          <a:endParaRPr lang="ru-RU" sz="3300" kern="1200" dirty="0"/>
        </a:p>
      </dsp:txBody>
      <dsp:txXfrm rot="-5400000">
        <a:off x="4806950" y="2249289"/>
        <a:ext cx="4806950" cy="1349573"/>
      </dsp:txXfrm>
    </dsp:sp>
    <dsp:sp modelId="{DA9644E7-4750-4E1E-8C6C-5164D70966C3}">
      <dsp:nvSpPr>
        <dsp:cNvPr id="0" name=""/>
        <dsp:cNvSpPr/>
      </dsp:nvSpPr>
      <dsp:spPr>
        <a:xfrm>
          <a:off x="3364865" y="1349573"/>
          <a:ext cx="2884170" cy="899715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4 «П»</a:t>
          </a:r>
          <a:endParaRPr lang="ru-RU" sz="3300" kern="1200" dirty="0"/>
        </a:p>
      </dsp:txBody>
      <dsp:txXfrm>
        <a:off x="3408785" y="1393493"/>
        <a:ext cx="2796330" cy="811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19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33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190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0917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972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977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212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05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99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265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02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469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44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60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058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92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785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8ADAA-B084-4DE6-B3EC-2A6DA094A1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2A56D-8D4C-4EDF-9FC2-E635E2F0D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2718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Маркетинг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233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Сегментирование рынка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Социально-экономический критерий </a:t>
            </a:r>
            <a:r>
              <a:rPr lang="ru-RU" dirty="0" smtClean="0"/>
              <a:t>(общность социальной и профессиональной принадлежности, принадлежности к различным общественным классам, уровню образования, уровню доходов, владению собственностью)</a:t>
            </a:r>
          </a:p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Демографический признак</a:t>
            </a:r>
            <a:r>
              <a:rPr lang="ru-RU" dirty="0" smtClean="0"/>
              <a:t> (возраст, пол, размер семьи, их убеждения, национальность)</a:t>
            </a:r>
          </a:p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Географический признак </a:t>
            </a:r>
            <a:r>
              <a:rPr lang="ru-RU" dirty="0" smtClean="0"/>
              <a:t>(местоположение региона, плотность и численность населения, климат, административное деление, удаленность от предприятия-производителя)</a:t>
            </a:r>
          </a:p>
          <a:p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Психографический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признак</a:t>
            </a:r>
            <a:r>
              <a:rPr lang="ru-RU" dirty="0" smtClean="0"/>
              <a:t> (образ жизни и тип личности)</a:t>
            </a:r>
          </a:p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Поведенческий признак </a:t>
            </a:r>
            <a:r>
              <a:rPr lang="ru-RU" dirty="0" smtClean="0"/>
              <a:t>(мотивация потребителя)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80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Стратегии маркетинга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Концентрированный маркетинг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80322" y="3325091"/>
            <a:ext cx="4698355" cy="2611096"/>
          </a:xfrm>
        </p:spPr>
        <p:txBody>
          <a:bodyPr/>
          <a:lstStyle/>
          <a:p>
            <a:r>
              <a:rPr lang="ru-RU" dirty="0" smtClean="0"/>
              <a:t>Ориентация на один относительно узкий сектор рынка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Дифференцированный маркетинг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5594123" y="3325091"/>
            <a:ext cx="4700059" cy="2611096"/>
          </a:xfrm>
        </p:spPr>
        <p:txBody>
          <a:bodyPr/>
          <a:lstStyle/>
          <a:p>
            <a:r>
              <a:rPr lang="ru-RU" dirty="0" smtClean="0"/>
              <a:t>Ориентация фирмы на один широкий или несколько секторов рынка с учётом запросов на товары разных групп потребителей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82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маркетинга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80321" y="2336873"/>
            <a:ext cx="10140079" cy="359931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Конверсионный (способствует преодолению отрицательного спроса)</a:t>
            </a:r>
          </a:p>
          <a:p>
            <a:r>
              <a:rPr lang="ru-RU" dirty="0" smtClean="0"/>
              <a:t>Стимулирующий (возбуждает отсутствующий или недостаточный спрос)</a:t>
            </a:r>
          </a:p>
          <a:p>
            <a:r>
              <a:rPr lang="ru-RU" dirty="0" smtClean="0"/>
              <a:t>Развивающий (выявляет скрытый спрос и превращает его в реальный)</a:t>
            </a:r>
          </a:p>
          <a:p>
            <a:r>
              <a:rPr lang="ru-RU" dirty="0" smtClean="0"/>
              <a:t>Ремаркетинг (оживляет падающий спрос)</a:t>
            </a:r>
          </a:p>
          <a:p>
            <a:r>
              <a:rPr lang="ru-RU" dirty="0" smtClean="0"/>
              <a:t>Синхромаркетинг (стабилизирует нерегулярный, колеблющийся спрос)</a:t>
            </a:r>
          </a:p>
          <a:p>
            <a:r>
              <a:rPr lang="ru-RU" dirty="0" smtClean="0"/>
              <a:t>Поддерживающий (сохраняет уровень спроса, предотвращает его спад)</a:t>
            </a:r>
          </a:p>
          <a:p>
            <a:r>
              <a:rPr lang="ru-RU" dirty="0" smtClean="0"/>
              <a:t>Демаркетинг (снижает чрезмерный спрос на товары и услуги)</a:t>
            </a:r>
          </a:p>
          <a:p>
            <a:r>
              <a:rPr lang="ru-RU" dirty="0" smtClean="0"/>
              <a:t>Противодействующий (уменьшает спрос на нерациональные потребности)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3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Реклама </a:t>
            </a:r>
            <a:r>
              <a:rPr lang="ru-RU" sz="3100" dirty="0" smtClean="0"/>
              <a:t>(распространение </a:t>
            </a:r>
            <a:r>
              <a:rPr lang="ru-RU" sz="3100" dirty="0"/>
              <a:t>сведений о ком-либо, чем-либо с целью создания известности, </a:t>
            </a:r>
            <a:r>
              <a:rPr lang="ru-RU" sz="3100" dirty="0" smtClean="0"/>
              <a:t>популярности)</a:t>
            </a:r>
            <a:endParaRPr lang="ru-RU" sz="31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Достоинства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Обеспечение информацией</a:t>
            </a:r>
          </a:p>
          <a:p>
            <a:r>
              <a:rPr lang="ru-RU" dirty="0" smtClean="0"/>
              <a:t>Снижение цены</a:t>
            </a:r>
          </a:p>
          <a:p>
            <a:r>
              <a:rPr lang="ru-RU" dirty="0" smtClean="0"/>
              <a:t>Увеличение качества</a:t>
            </a:r>
          </a:p>
          <a:p>
            <a:r>
              <a:rPr lang="ru-RU" dirty="0" smtClean="0"/>
              <a:t>Разнообразие</a:t>
            </a:r>
          </a:p>
          <a:p>
            <a:r>
              <a:rPr lang="ru-RU" dirty="0" smtClean="0"/>
              <a:t>Оплачивает расходы СМИ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Недостатки 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Затраты на рекламу включают в цену товара</a:t>
            </a:r>
          </a:p>
          <a:p>
            <a:r>
              <a:rPr lang="ru-RU" dirty="0" smtClean="0"/>
              <a:t>Не всегда правдива</a:t>
            </a:r>
          </a:p>
          <a:p>
            <a:r>
              <a:rPr lang="ru-RU" dirty="0" smtClean="0"/>
              <a:t>Побуждает делать ненужные покупки</a:t>
            </a:r>
          </a:p>
          <a:p>
            <a:r>
              <a:rPr lang="ru-RU" dirty="0" smtClean="0"/>
              <a:t>Ограничивает свободу СМИ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70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Приведите пример рекламы на каждую рекламную стратегию (стр. 89)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36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Маркетинг </a:t>
            </a:r>
            <a:r>
              <a:rPr lang="ru-RU" sz="2400" dirty="0" smtClean="0"/>
              <a:t>(от англ</a:t>
            </a:r>
            <a:r>
              <a:rPr lang="ru-RU" sz="2400" dirty="0"/>
              <a:t>.</a:t>
            </a:r>
            <a:r>
              <a:rPr lang="ru-RU" sz="2400" dirty="0" smtClean="0"/>
              <a:t> </a:t>
            </a:r>
            <a:r>
              <a:rPr lang="en-US" sz="2400" dirty="0" smtClean="0"/>
              <a:t>market – </a:t>
            </a:r>
            <a:r>
              <a:rPr lang="ru-RU" sz="2400" dirty="0" smtClean="0"/>
              <a:t>рынок</a:t>
            </a:r>
            <a:r>
              <a:rPr lang="en-US" sz="2400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Учебная дисциплина</a:t>
            </a:r>
          </a:p>
          <a:p>
            <a:r>
              <a:rPr lang="ru-RU" dirty="0" smtClean="0"/>
              <a:t>Специальность в вузах</a:t>
            </a:r>
          </a:p>
          <a:p>
            <a:r>
              <a:rPr lang="ru-RU" dirty="0" smtClean="0"/>
              <a:t>Практическая деятельность</a:t>
            </a:r>
          </a:p>
          <a:p>
            <a:r>
              <a:rPr lang="ru-RU" dirty="0" smtClean="0"/>
              <a:t>Работа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001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Маркетинг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ru-RU" dirty="0" smtClean="0"/>
              <a:t>«Я, Рино с острова Крит, по воле богов толкую сновидения» </a:t>
            </a:r>
            <a:r>
              <a:rPr lang="ru-RU" sz="1800" dirty="0" smtClean="0"/>
              <a:t>(2500 лет назад)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88654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Маркетинг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Деятельность по эффективному сбыту продукции (1902-1950) – маркетинг после </a:t>
            </a:r>
          </a:p>
          <a:p>
            <a:r>
              <a:rPr lang="ru-RU" dirty="0" smtClean="0"/>
              <a:t>Изучение рынка </a:t>
            </a:r>
            <a:r>
              <a:rPr lang="ru-RU" dirty="0" smtClean="0">
                <a:sym typeface="Symbol" panose="05050102010706020507" pitchFamily="18" charset="2"/>
              </a:rPr>
              <a:t> рекомендации для производителей (1950-1970)– маркетинг до</a:t>
            </a:r>
          </a:p>
          <a:p>
            <a:r>
              <a:rPr lang="ru-RU" dirty="0" smtClean="0">
                <a:sym typeface="Symbol" panose="05050102010706020507" pitchFamily="18" charset="2"/>
              </a:rPr>
              <a:t>Философия современного бизнеса (с 1970-х) – производитель  покупатель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61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Маркетинг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Социальный и управленческий процесс, направленный на удовлетворение нужд и потребностей посредством создания и обмена товаров на рынке</a:t>
            </a:r>
          </a:p>
          <a:p>
            <a:r>
              <a:rPr lang="ru-RU" dirty="0" smtClean="0"/>
              <a:t>Вид человеческой деятельности, направленной на удовлетворение нужд и потребностей посредством обмена</a:t>
            </a:r>
          </a:p>
          <a:p>
            <a:pPr marL="0" indent="0" algn="r">
              <a:buNone/>
            </a:pPr>
            <a:r>
              <a:rPr lang="ru-RU" dirty="0" smtClean="0"/>
              <a:t>Филип </a:t>
            </a:r>
            <a:r>
              <a:rPr lang="ru-RU" dirty="0" err="1" smtClean="0"/>
              <a:t>Котлер</a:t>
            </a:r>
            <a:r>
              <a:rPr lang="ru-RU" dirty="0" smtClean="0"/>
              <a:t> «Основы маркетинга»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маркетинга на предприятии:</a:t>
            </a:r>
          </a:p>
          <a:p>
            <a:r>
              <a:rPr lang="ru-RU" dirty="0" smtClean="0"/>
              <a:t>Изучает, формирует и стимулирует спрос</a:t>
            </a:r>
          </a:p>
          <a:p>
            <a:r>
              <a:rPr lang="ru-RU" dirty="0" smtClean="0"/>
              <a:t>Ориентирует производство на удовлетворение существующих и потенциальных потребностей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10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Инструменты маркетинга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2859929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357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Инструменты маркетинга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365781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257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Инструменты маркетинга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848474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324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Сегментирование рынка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 месту проживания</a:t>
            </a:r>
          </a:p>
          <a:p>
            <a:r>
              <a:rPr lang="ru-RU" dirty="0" smtClean="0"/>
              <a:t>По полу</a:t>
            </a:r>
          </a:p>
          <a:p>
            <a:r>
              <a:rPr lang="ru-RU" dirty="0" smtClean="0"/>
              <a:t>По возрасту</a:t>
            </a:r>
          </a:p>
          <a:p>
            <a:r>
              <a:rPr lang="ru-RU" dirty="0" smtClean="0"/>
              <a:t>По уровню доходов</a:t>
            </a:r>
          </a:p>
          <a:p>
            <a:pPr lvl="1"/>
            <a:r>
              <a:rPr lang="ru-RU" dirty="0" smtClean="0"/>
              <a:t>С низким доходом</a:t>
            </a:r>
          </a:p>
          <a:p>
            <a:pPr lvl="1"/>
            <a:r>
              <a:rPr lang="ru-RU" dirty="0" smtClean="0"/>
              <a:t>Со средним доходом</a:t>
            </a:r>
          </a:p>
          <a:p>
            <a:pPr lvl="1"/>
            <a:r>
              <a:rPr lang="ru-RU" dirty="0" smtClean="0"/>
              <a:t>С высоким доходом</a:t>
            </a:r>
          </a:p>
          <a:p>
            <a:r>
              <a:rPr lang="ru-RU" dirty="0" smtClean="0"/>
              <a:t>Психологические характеристики</a:t>
            </a:r>
          </a:p>
          <a:p>
            <a:r>
              <a:rPr lang="ru-RU" dirty="0" smtClean="0"/>
              <a:t>Выгоды, которые покупатели ищут в товаре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42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104</TotalTime>
  <Words>443</Words>
  <Application>Microsoft Office PowerPoint</Application>
  <PresentationFormat>Широкоэкранный</PresentationFormat>
  <Paragraphs>86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Symbol</vt:lpstr>
      <vt:lpstr>Trebuchet MS</vt:lpstr>
      <vt:lpstr>Берлин</vt:lpstr>
      <vt:lpstr>Маркетинг </vt:lpstr>
      <vt:lpstr>Маркетинг (от англ. market – рынок)</vt:lpstr>
      <vt:lpstr>Маркетинг </vt:lpstr>
      <vt:lpstr>Маркетинг </vt:lpstr>
      <vt:lpstr>Маркетинг </vt:lpstr>
      <vt:lpstr>Инструменты маркетинга</vt:lpstr>
      <vt:lpstr>Инструменты маркетинга</vt:lpstr>
      <vt:lpstr>Инструменты маркетинга</vt:lpstr>
      <vt:lpstr>Сегментирование рынка</vt:lpstr>
      <vt:lpstr>Сегментирование рынка</vt:lpstr>
      <vt:lpstr>Стратегии маркетинга</vt:lpstr>
      <vt:lpstr>Виды маркетинга</vt:lpstr>
      <vt:lpstr>Реклама (распространение сведений о ком-либо, чем-либо с целью создания известности, популярности)</vt:lpstr>
      <vt:lpstr>Домашнее задание: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Маркетинг </dc:title>
  <dc:creator>Admin</dc:creator>
  <cp:lastModifiedBy>Admin</cp:lastModifiedBy>
  <cp:revision>12</cp:revision>
  <dcterms:created xsi:type="dcterms:W3CDTF">2021-04-12T18:27:00Z</dcterms:created>
  <dcterms:modified xsi:type="dcterms:W3CDTF">2021-04-12T20:11:35Z</dcterms:modified>
</cp:coreProperties>
</file>