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3" d="100"/>
          <a:sy n="93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441434"/>
            <a:ext cx="8689976" cy="583325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 ДОУ «Детский сад №9 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Яшкинского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округа»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1655379"/>
            <a:ext cx="8689976" cy="372066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первой младшей группе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«Первые шаги к здоровью»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 </a:t>
            </a:r>
          </a:p>
          <a:p>
            <a:pPr algn="r">
              <a:lnSpc>
                <a:spcPct val="100000"/>
              </a:lnSpc>
            </a:pPr>
            <a:r>
              <a:rPr lang="en-US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младшей группы </a:t>
            </a:r>
          </a:p>
          <a:p>
            <a:pPr algn="r">
              <a:lnSpc>
                <a:spcPct val="100000"/>
              </a:lnSpc>
            </a:pP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Путилова Татьяна Владимировна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ds04.infourok.ru/uploads/ex/0380/0009a06f-65d38278/img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262" y="3200400"/>
            <a:ext cx="2979683" cy="280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701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0524" y="582783"/>
            <a:ext cx="10878207" cy="1478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«Первые шаги к здоровью!»</a:t>
            </a: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Укрепление здоровья детей раннего дошкольного возраста с помощью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132" y="1828800"/>
            <a:ext cx="2837792" cy="47138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35869" y="2708637"/>
            <a:ext cx="4830315" cy="28377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1131" y="1705100"/>
            <a:ext cx="2837793" cy="496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8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8993" y="772511"/>
            <a:ext cx="8403021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культурно-гигиенических навыков, формирование простейших навыков поведения во время умывания;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привычки следить за своим внешним видом, умения правильно пользоваться мылом, мыть руки, лицо; насухо вытираться после умывания, вешать полотенце на место, 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начальные представления о ценности здоровья, что здоровье начинается с чистоты тела, что чистота-красота-здоровье – это неразделимые понятия;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потребность в соблюдение навыков гигиены и опрятности в повседневной жизни;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 привлекать родителей к соблюдению и развитию навыков личной гигиены дома.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102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39</TotalTime>
  <Words>122</Words>
  <Application>Microsoft Office PowerPoint</Application>
  <PresentationFormat>Широкоэкранный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Tw Cen MT</vt:lpstr>
      <vt:lpstr>Капля</vt:lpstr>
      <vt:lpstr>МБ ДОУ «Детский сад №9 Яшкинского муниципального округа»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 ДОУ «Детский сад №9 Яшкинского муниципального округа»</dc:title>
  <dc:creator>татьяна путилова</dc:creator>
  <cp:lastModifiedBy>татьяна путилова</cp:lastModifiedBy>
  <cp:revision>4</cp:revision>
  <dcterms:created xsi:type="dcterms:W3CDTF">2021-02-24T11:45:30Z</dcterms:created>
  <dcterms:modified xsi:type="dcterms:W3CDTF">2022-11-03T05:18:08Z</dcterms:modified>
</cp:coreProperties>
</file>