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73" r:id="rId2"/>
    <p:sldId id="290" r:id="rId3"/>
    <p:sldId id="262" r:id="rId4"/>
    <p:sldId id="264" r:id="rId5"/>
    <p:sldId id="259" r:id="rId6"/>
    <p:sldId id="260" r:id="rId7"/>
    <p:sldId id="296" r:id="rId8"/>
    <p:sldId id="297" r:id="rId9"/>
    <p:sldId id="286" r:id="rId10"/>
    <p:sldId id="287" r:id="rId11"/>
    <p:sldId id="288" r:id="rId12"/>
    <p:sldId id="270" r:id="rId13"/>
    <p:sldId id="275" r:id="rId14"/>
    <p:sldId id="281" r:id="rId15"/>
    <p:sldId id="277" r:id="rId16"/>
    <p:sldId id="278" r:id="rId17"/>
    <p:sldId id="291" r:id="rId18"/>
    <p:sldId id="292" r:id="rId19"/>
    <p:sldId id="293" r:id="rId20"/>
    <p:sldId id="294" r:id="rId21"/>
    <p:sldId id="295" r:id="rId22"/>
    <p:sldId id="282" r:id="rId23"/>
  </p:sldIdLst>
  <p:sldSz cx="9144000" cy="6858000" type="screen4x3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tags" Target="tags/tag1.xml" /><Relationship Id="rId25" Type="http://schemas.openxmlformats.org/officeDocument/2006/relationships/presProps" Target="presProps.xml" /><Relationship Id="rId26" Type="http://schemas.openxmlformats.org/officeDocument/2006/relationships/viewProps" Target="viewProps.xml" /><Relationship Id="rId27" Type="http://schemas.openxmlformats.org/officeDocument/2006/relationships/theme" Target="theme/theme1.xml" /><Relationship Id="rId28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олилиния 6"/>
          <p:cNvSpPr/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/>
          <p:nvPr/>
        </p:nvSpPr>
        <p:spPr bwMode="auto">
          <a:xfrm>
            <a:off x="6105525" y="0"/>
            <a:ext cx="3038475" cy="6858000"/>
          </a:xfrm>
          <a:custGeom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E3E9-FA4A-4230-BBF2-9AE7371B19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72B0-8944-4C21-9ECF-6C8F8EAA9A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E3E9-FA4A-4230-BBF2-9AE7371B19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72B0-8944-4C21-9ECF-6C8F8EAA9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" name="Полилиния 11"/>
          <p:cNvSpPr/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/>
          <p:nvPr/>
        </p:nvSpPr>
        <p:spPr bwMode="auto">
          <a:xfrm>
            <a:off x="7315200" y="0"/>
            <a:ext cx="1828800" cy="6858000"/>
          </a:xfrm>
          <a:custGeom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AA8E3E9-FA4A-4230-BBF2-9AE7371B19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A0672B0-8944-4C21-9ECF-6C8F8EAA9AE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Tx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Tx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Relationship Id="rId4" Type="http://schemas.openxmlformats.org/officeDocument/2006/relationships/image" Target="../media/image2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jpeg" /><Relationship Id="rId3" Type="http://schemas.openxmlformats.org/officeDocument/2006/relationships/image" Target="../media/image2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Relationship Id="rId3" Type="http://schemas.openxmlformats.org/officeDocument/2006/relationships/image" Target="../media/image30.jpeg" /><Relationship Id="rId4" Type="http://schemas.openxmlformats.org/officeDocument/2006/relationships/image" Target="../media/image31.jpeg" /><Relationship Id="rId5" Type="http://schemas.openxmlformats.org/officeDocument/2006/relationships/image" Target="../media/image32.jpeg" /><Relationship Id="rId6" Type="http://schemas.openxmlformats.org/officeDocument/2006/relationships/image" Target="../media/image33.jpeg" /><Relationship Id="rId7" Type="http://schemas.openxmlformats.org/officeDocument/2006/relationships/image" Target="../media/image34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5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6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7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9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0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Relationship Id="rId5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7257" y="188640"/>
            <a:ext cx="6858048" cy="185738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 Клин</a:t>
            </a:r>
            <a:endParaRPr lang="ru-RU" sz="4400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388" y="521495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928926" y="6550223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smtClean="0"/>
              <a:t>Волоколамск 2013 год.</a:t>
            </a:r>
            <a:endParaRPr lang="ru-RU" sz="1400"/>
          </a:p>
        </p:txBody>
      </p:sp>
      <p:sp>
        <p:nvSpPr>
          <p:cNvPr id="8" name="TextBox 7"/>
          <p:cNvSpPr txBox="1"/>
          <p:nvPr/>
        </p:nvSpPr>
        <p:spPr>
          <a:xfrm>
            <a:off x="6357950" y="478632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 flipH="1">
            <a:off x="12109990" y="5061061"/>
            <a:ext cx="382890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ru-RU" sz="1400" spc="15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400" spc="150">
              <a:ln w="11430"/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homumymo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484784"/>
            <a:ext cx="4500594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771800" y="6550222"/>
            <a:ext cx="2376264" cy="2968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001056" cy="142876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Клинская городская больница – наиболее крупное медицинское учреждение в районе.</a:t>
            </a:r>
            <a:endParaRPr lang="ru-RU" sz="32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bolnica-1281264018-20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956" y="2714619"/>
            <a:ext cx="4075124" cy="2946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s://nedelka-klin.ru/wp-content/uploads/2021/09/%D0%9A%D0%BB%D0%B8%D0%BD%D1%81%D0%BA%D0%B0%D1%8F-%D0%B3%D0%BE%D1%80%D0%BE%D0%B4%D1%81%D0%BA%D0%B0%D1%8F-%D0%B1%D0%BE%D0%BB%D1%8C%D0%BD%D0%B8%D1%86%D0%B0-m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4008" y="2780928"/>
            <a:ext cx="4164376" cy="277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-127575"/>
            <a:ext cx="7467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отдыха</a:t>
            </a:r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697487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Торговый ценр «Олимп». </a:t>
            </a:r>
          </a:p>
          <a:p>
            <a:pPr algn="ctr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Боулинг клуб</a:t>
            </a:r>
            <a:endParaRPr lang="ru-RU" sz="16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044624" y="5414845"/>
            <a:ext cx="54292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smtClean="0"/>
              <a:t>Бассейн в спортивной школе</a:t>
            </a:r>
          </a:p>
        </p:txBody>
      </p:sp>
      <p:pic>
        <p:nvPicPr>
          <p:cNvPr id="2050" name="Picture 2" descr="https://tophotels.ru/icache/user_photos/143/3735961_160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2968" y="912510"/>
            <a:ext cx="4171976" cy="279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altay/200322/2a0000015bbd2cca0746221b9ac1aec60a5f/X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0025" y="926791"/>
            <a:ext cx="3694261" cy="277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 t="14049" b="13596"/>
          <a:stretch>
            <a:fillRect/>
          </a:stretch>
        </p:blipFill>
        <p:spPr>
          <a:xfrm>
            <a:off x="3300638" y="3809448"/>
            <a:ext cx="3961652" cy="2866441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087" y="5517232"/>
            <a:ext cx="4286280" cy="6429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Кинотеатр «Сильвер Синема»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x_95e6d372a7.jpg"/>
          <p:cNvPicPr>
            <a:picLocks noChangeAspect="1"/>
          </p:cNvPicPr>
          <p:nvPr/>
        </p:nvPicPr>
        <p:blipFill>
          <a:blip r:embed="rId2"/>
          <a:srcRect t="3337" r="10012" b="10846"/>
          <a:stretch>
            <a:fillRect/>
          </a:stretch>
        </p:blipFill>
        <p:spPr>
          <a:xfrm>
            <a:off x="4491367" y="1105376"/>
            <a:ext cx="4344668" cy="25412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85108" y="535760"/>
            <a:ext cx="3643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Ледовый дворец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/>
          <p:nvPr/>
        </p:nvSpPr>
        <p:spPr>
          <a:xfrm>
            <a:off x="827584" y="445122"/>
            <a:ext cx="2357422" cy="64294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Батутный центр</a:t>
            </a: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690" y="3933056"/>
            <a:ext cx="4160894" cy="2772576"/>
          </a:xfrm>
          <a:prstGeom prst="rect">
            <a:avLst/>
          </a:prstGeom>
        </p:spPr>
      </p:pic>
      <p:pic>
        <p:nvPicPr>
          <p:cNvPr id="4100" name="Picture 4" descr="https://ropeparks.ru/wp-content/uploads/2019/01/48391373_490666378121911_7283940367064367104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394" y="1073798"/>
            <a:ext cx="3795362" cy="37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DSCF0247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642918"/>
            <a:ext cx="4286280" cy="5655517"/>
          </a:xfrm>
          <a:prstGeom prst="rect">
            <a:avLst/>
          </a:prstGeom>
          <a:ln w="762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</p:pic>
      <p:sp>
        <p:nvSpPr>
          <p:cNvPr id="5" name="Прямоугольник 4"/>
          <p:cNvSpPr/>
          <p:nvPr/>
        </p:nvSpPr>
        <p:spPr>
          <a:xfrm>
            <a:off x="4786314" y="1928802"/>
            <a:ext cx="42148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В сквере С.А.Афанасьева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открыт памятник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покровителям семьи и брака, православным святым Петру и Февронии. </a:t>
            </a: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500034" y="285728"/>
            <a:ext cx="8001056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Производство в Клину елочных игрушек является практически единственным в России.</a:t>
            </a:r>
            <a:endParaRPr lang="ru-RU" sz="30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raritet2_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2071678"/>
            <a:ext cx="4548186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1477.previ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71678"/>
            <a:ext cx="4500594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Группа 3"/>
          <p:cNvGrpSpPr/>
          <p:nvPr/>
        </p:nvGrpSpPr>
        <p:grpSpPr>
          <a:xfrm>
            <a:off x="4500562" y="500042"/>
            <a:ext cx="4429156" cy="2690845"/>
            <a:chOff x="4714876" y="1357298"/>
            <a:chExt cx="4202595" cy="2349639"/>
          </a:xfrm>
        </p:grpSpPr>
        <p:pic>
          <p:nvPicPr>
            <p:cNvPr id="5" name="Рисунок 4" descr="DSCN351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227" t="4614" r="4614" b="21531"/>
            <a:stretch>
              <a:fillRect/>
            </a:stretch>
          </p:blipFill>
          <p:spPr>
            <a:xfrm>
              <a:off x="4714876" y="1357298"/>
              <a:ext cx="2596402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6" name="Рисунок 5" descr="klin17.jpg"/>
            <p:cNvPicPr>
              <a:picLocks noChangeAspect="1"/>
            </p:cNvPicPr>
            <p:nvPr/>
          </p:nvPicPr>
          <p:blipFill>
            <a:blip r:embed="rId3"/>
            <a:srcRect l="21940" t="6003" r="9654" b="5336"/>
            <a:stretch>
              <a:fillRect/>
            </a:stretch>
          </p:blipFill>
          <p:spPr>
            <a:xfrm>
              <a:off x="7429520" y="1357298"/>
              <a:ext cx="1487951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5286380" y="3357562"/>
              <a:ext cx="3286148" cy="34937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>
                  <a:latin typeface="Times New Roman" pitchFamily="18" charset="0"/>
                  <a:cs typeface="Times New Roman" pitchFamily="18" charset="0"/>
                </a:rPr>
                <a:t>Дом-музей </a:t>
              </a:r>
              <a:r>
                <a:rPr lang="ru-RU" sz="2000" smtClean="0">
                  <a:latin typeface="Times New Roman" pitchFamily="18" charset="0"/>
                  <a:cs typeface="Times New Roman" pitchFamily="18" charset="0"/>
                </a:rPr>
                <a:t>П.И.Чайковского</a:t>
              </a:r>
              <a:endParaRPr lang="ru-RU" sz="2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7"/>
          <p:cNvGrpSpPr/>
          <p:nvPr/>
        </p:nvGrpSpPr>
        <p:grpSpPr>
          <a:xfrm>
            <a:off x="142844" y="500042"/>
            <a:ext cx="3786214" cy="2864410"/>
            <a:chOff x="4786314" y="4357694"/>
            <a:chExt cx="4172480" cy="2615637"/>
          </a:xfrm>
        </p:grpSpPr>
        <p:pic>
          <p:nvPicPr>
            <p:cNvPr id="9" name="Рисунок 8" descr="klin6.jpg"/>
            <p:cNvPicPr>
              <a:picLocks noChangeAspect="1"/>
            </p:cNvPicPr>
            <p:nvPr/>
          </p:nvPicPr>
          <p:blipFill>
            <a:blip r:embed="rId4"/>
            <a:srcRect l="5114" t="5632" r="6575" b="5632"/>
            <a:stretch>
              <a:fillRect/>
            </a:stretch>
          </p:blipFill>
          <p:spPr>
            <a:xfrm>
              <a:off x="6572264" y="4357694"/>
              <a:ext cx="2386530" cy="205885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0" name="Рисунок 9" descr="n1_2.jpg"/>
            <p:cNvPicPr>
              <a:picLocks noChangeAspect="1"/>
            </p:cNvPicPr>
            <p:nvPr/>
          </p:nvPicPr>
          <p:blipFill>
            <a:blip r:embed="rId5"/>
            <a:srcRect l="1176" r="2352" b="3132"/>
            <a:stretch>
              <a:fillRect/>
            </a:stretch>
          </p:blipFill>
          <p:spPr>
            <a:xfrm>
              <a:off x="4786314" y="4357694"/>
              <a:ext cx="1708664" cy="207170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5347993" y="6607970"/>
              <a:ext cx="3453349" cy="36536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000">
                  <a:latin typeface="Times New Roman" pitchFamily="18" charset="0"/>
                  <a:cs typeface="Times New Roman" pitchFamily="18" charset="0"/>
                </a:rPr>
                <a:t> Дом-музей А.П.Гайдара</a:t>
              </a:r>
            </a:p>
          </p:txBody>
        </p:sp>
      </p:grpSp>
      <p:grpSp>
        <p:nvGrpSpPr>
          <p:cNvPr id="4" name="Группа 14"/>
          <p:cNvGrpSpPr/>
          <p:nvPr/>
        </p:nvGrpSpPr>
        <p:grpSpPr>
          <a:xfrm>
            <a:off x="2285984" y="3429000"/>
            <a:ext cx="4905112" cy="2071702"/>
            <a:chOff x="2285984" y="3929066"/>
            <a:chExt cx="4905112" cy="2071702"/>
          </a:xfrm>
        </p:grpSpPr>
        <p:pic>
          <p:nvPicPr>
            <p:cNvPr id="12" name="Рисунок 11" descr="klin14.jpg"/>
            <p:cNvPicPr>
              <a:picLocks noChangeAspect="1"/>
            </p:cNvPicPr>
            <p:nvPr/>
          </p:nvPicPr>
          <p:blipFill>
            <a:blip r:embed="rId6"/>
            <a:srcRect l="4138" t="7112" r="4138" b="11176"/>
            <a:stretch>
              <a:fillRect/>
            </a:stretch>
          </p:blipFill>
          <p:spPr>
            <a:xfrm>
              <a:off x="2285984" y="3929066"/>
              <a:ext cx="3376647" cy="204204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3" name="Рисунок 12" descr="1318442479_m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15008" y="3929066"/>
              <a:ext cx="1476088" cy="207170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4" name="TextBox 13"/>
          <p:cNvSpPr txBox="1"/>
          <p:nvPr/>
        </p:nvSpPr>
        <p:spPr>
          <a:xfrm>
            <a:off x="428596" y="5786454"/>
            <a:ext cx="7786742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Усадьба </a:t>
            </a:r>
            <a:r>
              <a:rPr lang="ru-RU" sz="2000" err="1">
                <a:latin typeface="Times New Roman" pitchFamily="18" charset="0"/>
                <a:cs typeface="Times New Roman" pitchFamily="18" charset="0"/>
              </a:rPr>
              <a:t>Боблово, расположенная на высоком берегу реки Лутосни. В 1865 году усадьбу приобрел Д.И.Менделеев. Боблово стало новой творческой лабораторией ученого.</a:t>
            </a: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klin7.jpg"/>
          <p:cNvPicPr>
            <a:picLocks noChangeAspect="1"/>
          </p:cNvPicPr>
          <p:nvPr/>
        </p:nvPicPr>
        <p:blipFill>
          <a:blip r:embed="rId2"/>
          <a:srcRect l="772" t="1152" r="1545" b="1152"/>
          <a:stretch>
            <a:fillRect/>
          </a:stretch>
        </p:blipFill>
        <p:spPr>
          <a:xfrm>
            <a:off x="857224" y="571480"/>
            <a:ext cx="7432676" cy="47149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5500702"/>
            <a:ext cx="70009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Памятник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воинам-клинчанам, отдавшим жизнь в локальных войнах и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конфликтах</a:t>
            </a:r>
            <a:endParaRPr lang="ru-RU" sz="220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467600" cy="1143000"/>
          </a:xfrm>
        </p:spPr>
        <p:txBody>
          <a:bodyPr>
            <a:normAutofit/>
          </a:bodyPr>
          <a:lstStyle/>
          <a:p>
            <a:r>
              <a:rPr lang="ru-RU" sz="2800" smtClean="0"/>
              <a:t>Памятник павшим воинам</a:t>
            </a:r>
            <a:endParaRPr lang="ru-RU" sz="280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628800"/>
            <a:ext cx="678563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472923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467600" cy="850106"/>
          </a:xfrm>
        </p:spPr>
        <p:txBody>
          <a:bodyPr>
            <a:normAutofit/>
          </a:bodyPr>
          <a:lstStyle/>
          <a:p>
            <a:r>
              <a:rPr lang="ru-RU" sz="2800" smtClean="0"/>
              <a:t>Памятник в честь 700 летия города</a:t>
            </a:r>
            <a:endParaRPr lang="ru-RU" sz="280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3768" y="1484784"/>
            <a:ext cx="3960440" cy="527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48817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7467600" cy="1143000"/>
          </a:xfrm>
        </p:spPr>
        <p:txBody>
          <a:bodyPr>
            <a:normAutofit/>
          </a:bodyPr>
          <a:lstStyle/>
          <a:p>
            <a:r>
              <a:rPr lang="ru-RU" sz="2800" smtClean="0"/>
              <a:t>Памятник П.И.Чайковскому</a:t>
            </a:r>
            <a:endParaRPr lang="ru-RU" sz="280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6" y="1772816"/>
            <a:ext cx="599312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963607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http://www.klincity.ru/userdata/dostoprimechatelnosti/p2kli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5882"/>
          <a:stretch>
            <a:fillRect/>
          </a:stretch>
        </p:blipFill>
        <p:spPr bwMode="auto">
          <a:xfrm>
            <a:off x="107504" y="404664"/>
            <a:ext cx="8928992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43718388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7331" y="476672"/>
            <a:ext cx="7467600" cy="1143000"/>
          </a:xfrm>
        </p:spPr>
        <p:txBody>
          <a:bodyPr>
            <a:normAutofit/>
          </a:bodyPr>
          <a:lstStyle/>
          <a:p>
            <a:r>
              <a:rPr lang="ru-RU" sz="2400" smtClean="0"/>
              <a:t>Памятник рабочим стекольного завода, погибшим при бомбежке</a:t>
            </a:r>
            <a:endParaRPr lang="ru-RU" sz="240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7543" y="1988840"/>
            <a:ext cx="6027176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88395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64704"/>
            <a:ext cx="8337589" cy="55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530482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420888"/>
            <a:ext cx="7467600" cy="1143000"/>
          </a:xfrm>
        </p:spPr>
        <p:txBody>
          <a:bodyPr/>
          <a:lstStyle/>
          <a:p>
            <a:pPr algn="ctr"/>
            <a:r>
              <a:rPr lang="ru-RU" b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внимание!</a:t>
            </a:r>
            <a:endParaRPr lang="ru-RU" b="1" spc="5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467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Символика города</a:t>
            </a:r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800px-Flag_of_Klin_(Moscow_oblast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490988"/>
            <a:ext cx="3571900" cy="2738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43042" y="1928802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smtClean="0"/>
              <a:t>Флаг</a:t>
            </a:r>
            <a:endParaRPr lang="ru-RU" sz="2000" b="1"/>
          </a:p>
        </p:txBody>
      </p:sp>
      <p:sp>
        <p:nvSpPr>
          <p:cNvPr id="7" name="TextBox 6"/>
          <p:cNvSpPr txBox="1"/>
          <p:nvPr/>
        </p:nvSpPr>
        <p:spPr>
          <a:xfrm>
            <a:off x="6643702" y="2000240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smtClean="0"/>
              <a:t>Герб</a:t>
            </a:r>
            <a:endParaRPr lang="ru-RU" sz="2000" b="1"/>
          </a:p>
        </p:txBody>
      </p:sp>
      <p:pic>
        <p:nvPicPr>
          <p:cNvPr id="8" name="Рисунок 7" descr="-1272975595-1285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2428869"/>
            <a:ext cx="2643206" cy="292895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571480"/>
            <a:ext cx="857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Мэр города  - Алена Дмитриевна Сокольская</a:t>
            </a:r>
            <a:endParaRPr lang="ru-RU" sz="2800" b="1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https://www.occrp.org/images/sokolskay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7664" y="1628800"/>
            <a:ext cx="670328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4"/>
          <p:cNvSpPr txBox="1"/>
          <p:nvPr/>
        </p:nvSpPr>
        <p:spPr>
          <a:xfrm>
            <a:off x="571472" y="428604"/>
            <a:ext cx="80010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Население </a:t>
            </a:r>
            <a:endParaRPr lang="ru-RU" sz="44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500174"/>
            <a:ext cx="72866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Численность – 95,3 тыс. человек</a:t>
            </a:r>
          </a:p>
        </p:txBody>
      </p:sp>
      <p:pic>
        <p:nvPicPr>
          <p:cNvPr id="7" name="Рисунок 6" descr="4b1106f4150e789459a4d44a219ca2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3143248"/>
            <a:ext cx="3071834" cy="3143272"/>
          </a:xfrm>
          <a:prstGeom prst="rect">
            <a:avLst/>
          </a:prstGeom>
        </p:spPr>
      </p:pic>
      <p:pic>
        <p:nvPicPr>
          <p:cNvPr id="8" name="Рисунок 7" descr="QYEn89YnhVQ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143248"/>
            <a:ext cx="4714876" cy="3142023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x_6582989d3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857232"/>
            <a:ext cx="4000528" cy="317283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467600" cy="93978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Природа</a:t>
            </a:r>
            <a:endParaRPr lang="ru-RU" sz="44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4214842" cy="15001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Более половины территории занимают леса. Здесь можно встретить и светлые березовые рощи, и величественные сосновые леса.</a:t>
            </a:r>
            <a:endParaRPr lang="ru-RU" sz="20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x_8c35d4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857496"/>
            <a:ext cx="4143404" cy="355759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TextBox 5"/>
          <p:cNvSpPr txBox="1"/>
          <p:nvPr/>
        </p:nvSpPr>
        <p:spPr>
          <a:xfrm>
            <a:off x="5143504" y="4357694"/>
            <a:ext cx="36433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Природа Клина богата водоемами, а на северо-западе района есть и болота. Сам город Клин стоит на реке Сестра.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1268760"/>
            <a:ext cx="3312368" cy="720080"/>
          </a:xfrm>
        </p:spPr>
        <p:txBody>
          <a:bodyPr>
            <a:normAutofit/>
          </a:bodyPr>
          <a:lstStyle/>
          <a:p>
            <a:r>
              <a:rPr lang="ru-RU" sz="2800" smtClean="0"/>
              <a:t>Река Сестра</a:t>
            </a:r>
            <a:endParaRPr lang="ru-RU" sz="280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16632"/>
            <a:ext cx="5112568" cy="3403054"/>
          </a:xfrm>
          <a:prstGeom prst="rect">
            <a:avLst/>
          </a:prstGeom>
        </p:spPr>
      </p:pic>
      <p:pic>
        <p:nvPicPr>
          <p:cNvPr id="6146" name="Picture 2" descr="https://map.autogoda.ru/wp-content/uploads/2021/07/1-6-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95936" y="3429000"/>
            <a:ext cx="5004048" cy="3332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758050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88640"/>
            <a:ext cx="4597648" cy="30650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57" y="482096"/>
            <a:ext cx="3956381" cy="29672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rcRect l="9294"/>
          <a:stretch>
            <a:fillRect/>
          </a:stretch>
        </p:blipFill>
        <p:spPr>
          <a:xfrm>
            <a:off x="119336" y="3339737"/>
            <a:ext cx="4191042" cy="25990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rcRect l="12200" r="9680"/>
          <a:stretch>
            <a:fillRect/>
          </a:stretch>
        </p:blipFill>
        <p:spPr>
          <a:xfrm>
            <a:off x="4572000" y="3645024"/>
            <a:ext cx="4464496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84963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1785926"/>
            <a:ext cx="4714908" cy="1285884"/>
          </a:xfrm>
        </p:spPr>
        <p:txBody>
          <a:bodyPr>
            <a:normAutofit/>
          </a:bodyPr>
          <a:lstStyle/>
          <a:p>
            <a:pPr marL="87313" indent="-50800"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Общественный транспорт в Клину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это в основном автобусы и электрички. </a:t>
            </a:r>
            <a:endParaRPr lang="ru-RU" sz="24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tYnXm2UnnV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14752"/>
            <a:ext cx="4500594" cy="3000383"/>
          </a:xfrm>
          <a:prstGeom prst="rect">
            <a:avLst/>
          </a:prstGeom>
        </p:spPr>
      </p:pic>
      <p:pic>
        <p:nvPicPr>
          <p:cNvPr id="9" name="Рисунок 8" descr="JhPjTcoWuE0.jpg"/>
          <p:cNvPicPr>
            <a:picLocks noChangeAspect="1"/>
          </p:cNvPicPr>
          <p:nvPr/>
        </p:nvPicPr>
        <p:blipFill>
          <a:blip r:embed="rId3"/>
          <a:srcRect b="40882"/>
          <a:stretch>
            <a:fillRect/>
          </a:stretch>
        </p:blipFill>
        <p:spPr>
          <a:xfrm>
            <a:off x="5000628" y="1214422"/>
            <a:ext cx="4000496" cy="255085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000628" y="4429132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хничес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ехническая">
      <a:majorFont>
        <a:latin typeface="Franklin Gothic Book"/>
        <a:ea typeface="Arial"/>
        <a:cs typeface="Arial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Arial"/>
        <a:cs typeface="Arial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Technic</Template>
  <Company>Reanimator Extreme Edition</Company>
  <PresentationFormat>On-screen Show (4:3)</PresentationFormat>
  <Paragraphs>35</Paragraphs>
  <Slides>22</Slides>
  <Notes>0</Notes>
  <TotalTime>884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baseType="lpstr" size="27">
      <vt:lpstr>Arial</vt:lpstr>
      <vt:lpstr>Franklin Gothic Book</vt:lpstr>
      <vt:lpstr>Wingdings 2</vt:lpstr>
      <vt:lpstr>Times New Roman</vt:lpstr>
      <vt:lpstr>Техническая</vt:lpstr>
      <vt:lpstr>Город Клин</vt:lpstr>
      <vt:lpstr>PowerPoint Presentation</vt:lpstr>
      <vt:lpstr>Символика города</vt:lpstr>
      <vt:lpstr>PowerPoint Presentation</vt:lpstr>
      <vt:lpstr>PowerPoint Presentation</vt:lpstr>
      <vt:lpstr>Природа</vt:lpstr>
      <vt:lpstr>Река Сестра</vt:lpstr>
      <vt:lpstr>PowerPoint Presentation</vt:lpstr>
      <vt:lpstr>Транспорт</vt:lpstr>
      <vt:lpstr>Клинская городская больница – наиболее крупное медицинское учреждение в районе.</vt:lpstr>
      <vt:lpstr>Организация отдыха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Памятник павшим воинам</vt:lpstr>
      <vt:lpstr>Памятник в честь 700 летия города</vt:lpstr>
      <vt:lpstr>Памятник П.И.Чайковскому</vt:lpstr>
      <vt:lpstr>Памятник рабочим стекольного завода, погибшим при бомбежке</vt:lpstr>
      <vt:lpstr>PowerPoint Presentation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</dc:title>
  <dc:creator>user</dc:creator>
  <cp:lastModifiedBy>Юрий Сухов</cp:lastModifiedBy>
  <cp:revision>89</cp:revision>
  <dcterms:created xsi:type="dcterms:W3CDTF">2012-12-11T14:21:54Z</dcterms:created>
  <dcterms:modified xsi:type="dcterms:W3CDTF">2022-11-03T06:16:23Z</dcterms:modified>
</cp:coreProperties>
</file>