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6" r:id="rId4"/>
    <p:sldId id="265" r:id="rId5"/>
    <p:sldId id="257" r:id="rId6"/>
    <p:sldId id="260" r:id="rId7"/>
    <p:sldId id="258" r:id="rId8"/>
    <p:sldId id="259" r:id="rId9"/>
    <p:sldId id="261" r:id="rId10"/>
    <p:sldId id="264" r:id="rId11"/>
    <p:sldId id="262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6DD7E-C932-424B-95EC-2E1B44E649A4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DA40-E154-4B39-ABCF-90269CCDC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882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6DD7E-C932-424B-95EC-2E1B44E649A4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DA40-E154-4B39-ABCF-90269CCDC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756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6DD7E-C932-424B-95EC-2E1B44E649A4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DA40-E154-4B39-ABCF-90269CCDC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5445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6DD7E-C932-424B-95EC-2E1B44E649A4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DA40-E154-4B39-ABCF-90269CCDCFFB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43086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6DD7E-C932-424B-95EC-2E1B44E649A4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DA40-E154-4B39-ABCF-90269CCDC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8131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6DD7E-C932-424B-95EC-2E1B44E649A4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DA40-E154-4B39-ABCF-90269CCDC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3967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6DD7E-C932-424B-95EC-2E1B44E649A4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DA40-E154-4B39-ABCF-90269CCDC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661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6DD7E-C932-424B-95EC-2E1B44E649A4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DA40-E154-4B39-ABCF-90269CCDC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486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6DD7E-C932-424B-95EC-2E1B44E649A4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DA40-E154-4B39-ABCF-90269CCDC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5577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6DD7E-C932-424B-95EC-2E1B44E649A4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DA40-E154-4B39-ABCF-90269CCDC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468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6DD7E-C932-424B-95EC-2E1B44E649A4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DA40-E154-4B39-ABCF-90269CCDC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769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6DD7E-C932-424B-95EC-2E1B44E649A4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DA40-E154-4B39-ABCF-90269CCDC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176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6DD7E-C932-424B-95EC-2E1B44E649A4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DA40-E154-4B39-ABCF-90269CCDC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101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6DD7E-C932-424B-95EC-2E1B44E649A4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DA40-E154-4B39-ABCF-90269CCDC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258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6DD7E-C932-424B-95EC-2E1B44E649A4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DA40-E154-4B39-ABCF-90269CCDC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319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6DD7E-C932-424B-95EC-2E1B44E649A4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DA40-E154-4B39-ABCF-90269CCDC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602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6DD7E-C932-424B-95EC-2E1B44E649A4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DA40-E154-4B39-ABCF-90269CCDC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259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6DD7E-C932-424B-95EC-2E1B44E649A4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DA40-E154-4B39-ABCF-90269CCDC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607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1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436DD7E-C932-424B-95EC-2E1B44E649A4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384DA40-E154-4B39-ABCF-90269CCDC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723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watch?v=pgcakxbf322" TargetMode="Externa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myapps.php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watch?v=pbvspau9k22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watch?v=pz6ncamea22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watch?v=p5gfqb0mn22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59667" y="1602464"/>
            <a:ext cx="1029378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интерактивной платформы </a:t>
            </a:r>
            <a:r>
              <a:rPr lang="en-US" sz="4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Learning Apps</a:t>
            </a:r>
            <a:r>
              <a:rPr lang="ru-RU" sz="4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отработке критериев написания электронного письма (задание 35) </a:t>
            </a:r>
            <a:endParaRPr lang="ru-RU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6766560" y="5314383"/>
            <a:ext cx="47675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английского языка МБОУ СОШ №13 с УИП эстетического цикла</a:t>
            </a: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Лузанова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К.В.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36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6203" y="0"/>
            <a:ext cx="10364451" cy="1596177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Орфография и пунктуация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560" y="1234152"/>
            <a:ext cx="10364451" cy="5539621"/>
          </a:xfrm>
        </p:spPr>
      </p:pic>
      <p:sp>
        <p:nvSpPr>
          <p:cNvPr id="3" name="TextBox 2"/>
          <p:cNvSpPr txBox="1"/>
          <p:nvPr/>
        </p:nvSpPr>
        <p:spPr>
          <a:xfrm>
            <a:off x="3489236" y="63078"/>
            <a:ext cx="5358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learningapps.org/watch?v=pgcakxbf322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10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943530" y="2193182"/>
            <a:ext cx="830494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  <a:reflection blurRad="6350" stA="55000" endA="300" endPos="45500" dir="5400000" sy="-100000" algn="bl" rotWithShape="0"/>
                </a:effectLst>
              </a:rPr>
              <a:t>Спасибо за внимание!</a:t>
            </a:r>
            <a:endParaRPr lang="ru-RU" sz="7200" b="1" dirty="0">
              <a:ln w="12700">
                <a:solidFill>
                  <a:schemeClr val="accent1"/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dist="38100" dir="2640000" algn="bl" rotWithShape="0">
                  <a:schemeClr val="accent1"/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8855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«электронное письмо» (№35) </a:t>
            </a:r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оценивается по четырем 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критериям: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002751479"/>
              </p:ext>
            </p:extLst>
          </p:nvPr>
        </p:nvGraphicFramePr>
        <p:xfrm>
          <a:off x="914400" y="2366963"/>
          <a:ext cx="10363200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87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400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5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Критерий 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Максимальный балл 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К-1 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Решение коммуникативной задачи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ПБ 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К-2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текста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ПБ 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К-3 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Лексико-грамматическое оформление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ПБ </a:t>
                      </a:r>
                      <a:endParaRPr lang="ru-RU" sz="2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К-4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Орфография и пунктуация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ПБ </a:t>
                      </a:r>
                      <a:endParaRPr lang="ru-RU" sz="2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576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572" y="618517"/>
            <a:ext cx="9295612" cy="5935288"/>
          </a:xfrm>
        </p:spPr>
      </p:pic>
      <p:sp>
        <p:nvSpPr>
          <p:cNvPr id="5" name="TextBox 4"/>
          <p:cNvSpPr txBox="1"/>
          <p:nvPr/>
        </p:nvSpPr>
        <p:spPr>
          <a:xfrm>
            <a:off x="3355848" y="91440"/>
            <a:ext cx="7635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learningapps.org/myapps.php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22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66256"/>
            <a:ext cx="10364451" cy="1596177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коммуникативной задачи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928" y="1352976"/>
            <a:ext cx="9620142" cy="5156467"/>
          </a:xfrm>
        </p:spPr>
      </p:pic>
      <p:sp>
        <p:nvSpPr>
          <p:cNvPr id="5" name="TextBox 4"/>
          <p:cNvSpPr txBox="1"/>
          <p:nvPr/>
        </p:nvSpPr>
        <p:spPr>
          <a:xfrm>
            <a:off x="3401568" y="155618"/>
            <a:ext cx="4700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learningapps.org/watch?v=pbvspau9k22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033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2660" y="1204112"/>
            <a:ext cx="8956433" cy="545266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7461" y="0"/>
            <a:ext cx="10364451" cy="1596177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</a:t>
            </a:r>
            <a:r>
              <a:rPr lang="ru-RU" b="1" dirty="0" smtClean="0"/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613082" y="155448"/>
            <a:ext cx="5093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learningapps.org/watch?v=pz6ncamea22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32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5513" y="-132921"/>
            <a:ext cx="11380206" cy="1596177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Лексико-грамматическое оформление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425" y="1209558"/>
            <a:ext cx="8860951" cy="5188018"/>
          </a:xfrm>
        </p:spPr>
      </p:pic>
      <p:sp>
        <p:nvSpPr>
          <p:cNvPr id="5" name="TextBox 4"/>
          <p:cNvSpPr txBox="1"/>
          <p:nvPr/>
        </p:nvSpPr>
        <p:spPr>
          <a:xfrm>
            <a:off x="3448811" y="155618"/>
            <a:ext cx="5074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</a:t>
            </a:r>
            <a:r>
              <a:rPr lang="en-US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learningapps.org/watch?v=p5gfqb0mn22</a:t>
            </a:r>
            <a:r>
              <a:rPr lang="en-US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23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75" y="618516"/>
            <a:ext cx="10364451" cy="597498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40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75" y="618517"/>
            <a:ext cx="10348027" cy="5758837"/>
          </a:xfrm>
        </p:spPr>
      </p:pic>
    </p:spTree>
    <p:extLst>
      <p:ext uri="{BB962C8B-B14F-4D97-AF65-F5344CB8AC3E}">
        <p14:creationId xmlns:p14="http://schemas.microsoft.com/office/powerpoint/2010/main" val="327334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74" y="618517"/>
            <a:ext cx="10364451" cy="5566230"/>
          </a:xfrm>
        </p:spPr>
      </p:pic>
    </p:spTree>
    <p:extLst>
      <p:ext uri="{BB962C8B-B14F-4D97-AF65-F5344CB8AC3E}">
        <p14:creationId xmlns:p14="http://schemas.microsoft.com/office/powerpoint/2010/main" val="344837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158</TotalTime>
  <Words>98</Words>
  <Application>Microsoft Office PowerPoint</Application>
  <PresentationFormat>Широкоэкранный</PresentationFormat>
  <Paragraphs>29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Times New Roman</vt:lpstr>
      <vt:lpstr>Tw Cen MT</vt:lpstr>
      <vt:lpstr>Капля</vt:lpstr>
      <vt:lpstr>Презентация PowerPoint</vt:lpstr>
      <vt:lpstr>задание «электронное письмо» (№35) оценивается по четырем критериям: </vt:lpstr>
      <vt:lpstr>Презентация PowerPoint</vt:lpstr>
      <vt:lpstr>Решение коммуникативной задачи</vt:lpstr>
      <vt:lpstr>Организация текста</vt:lpstr>
      <vt:lpstr>Лексико-грамматическое оформление</vt:lpstr>
      <vt:lpstr>Презентация PowerPoint</vt:lpstr>
      <vt:lpstr>Презентация PowerPoint</vt:lpstr>
      <vt:lpstr>Презентация PowerPoint</vt:lpstr>
      <vt:lpstr>Орфография и пунктуация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Кирилл Гаврилов</dc:creator>
  <cp:lastModifiedBy>Кирилл Гаврилов</cp:lastModifiedBy>
  <cp:revision>10</cp:revision>
  <dcterms:created xsi:type="dcterms:W3CDTF">2022-10-23T18:05:39Z</dcterms:created>
  <dcterms:modified xsi:type="dcterms:W3CDTF">2022-10-24T18:31:57Z</dcterms:modified>
</cp:coreProperties>
</file>