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468E4-29E1-487D-ADF0-AF4A6A25F9BA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66A8-E737-4741-AA2F-97F5A75712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383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468E4-29E1-487D-ADF0-AF4A6A25F9BA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66A8-E737-4741-AA2F-97F5A75712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35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468E4-29E1-487D-ADF0-AF4A6A25F9BA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66A8-E737-4741-AA2F-97F5A75712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283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468E4-29E1-487D-ADF0-AF4A6A25F9BA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66A8-E737-4741-AA2F-97F5A75712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424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468E4-29E1-487D-ADF0-AF4A6A25F9BA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66A8-E737-4741-AA2F-97F5A75712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612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468E4-29E1-487D-ADF0-AF4A6A25F9BA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66A8-E737-4741-AA2F-97F5A75712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439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468E4-29E1-487D-ADF0-AF4A6A25F9BA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66A8-E737-4741-AA2F-97F5A75712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982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468E4-29E1-487D-ADF0-AF4A6A25F9BA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66A8-E737-4741-AA2F-97F5A75712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183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468E4-29E1-487D-ADF0-AF4A6A25F9BA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66A8-E737-4741-AA2F-97F5A75712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07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468E4-29E1-487D-ADF0-AF4A6A25F9BA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66A8-E737-4741-AA2F-97F5A75712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792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468E4-29E1-487D-ADF0-AF4A6A25F9BA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66A8-E737-4741-AA2F-97F5A75712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015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468E4-29E1-487D-ADF0-AF4A6A25F9BA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2766A8-E737-4741-AA2F-97F5A75712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801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Фон для презентации по экспериментированию в детском саду - фото и картинки  abrakadabra.fun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698171"/>
            <a:ext cx="9144000" cy="438912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д/с № 5 «Радуга», г. Якутска.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 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 </a:t>
            </a:r>
          </a:p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Опыты и экспериментов 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первой младшей группе «Солнышко»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 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 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 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Воспитатели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Кузьмина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А.Н.</a:t>
            </a:r>
          </a:p>
          <a:p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</a:t>
            </a:r>
            <a:r>
              <a:rPr lang="ru-RU" sz="1800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Бершацкая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О.В.</a:t>
            </a: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478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Фон для презентации по экспериментированию в детском саду - фото и картинки  abrakadabra.fu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2046" y="730250"/>
            <a:ext cx="10097587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детей с мылом и его свойствами «Купали куклу»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9708" y="2055813"/>
            <a:ext cx="4166143" cy="28029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800" y="2449286"/>
            <a:ext cx="5199018" cy="3899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273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Фон для презентации опыты и эксперименты - 59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31074"/>
            <a:ext cx="10515600" cy="125961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Мыло пенится в воде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4595" y="1963851"/>
            <a:ext cx="6161314" cy="46209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388" y="1169126"/>
            <a:ext cx="2969623" cy="2227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365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Фоны для презентаций - Биолог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7863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губки можно создать большое количество пены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702" y="2004196"/>
            <a:ext cx="6191795" cy="46186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5537" y="2201091"/>
            <a:ext cx="3518263" cy="2455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560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Фон для презентации эксперименты - 71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988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107051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«Окрашивание воды», </a:t>
            </a:r>
            <a:b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 меняет цвет, если в нее добавить краску.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9874" y="3020784"/>
            <a:ext cx="4441372" cy="34453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7337" y="3020784"/>
            <a:ext cx="4754881" cy="3445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9994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Фон опыты - 69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Утонет и не утонет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6042" y="2181498"/>
            <a:ext cx="5072743" cy="38045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1" y="1690688"/>
            <a:ext cx="4739640" cy="2868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4716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Фон для презентации опыты - 71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943"/>
            <a:ext cx="12192000" cy="6862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4762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Песок сохраняет форму, легко ли сыпется песок и рассыпается на песчинки.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1971" y="2247605"/>
            <a:ext cx="3143794" cy="23578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8051" y="2247605"/>
            <a:ext cx="6271179" cy="4411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808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Фон для презентации опыты - 71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 «извержение вулкана»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9954" y="2055814"/>
            <a:ext cx="5573486" cy="39008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8348" y="1591560"/>
            <a:ext cx="3548743" cy="21863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1831590"/>
            <a:ext cx="2595155" cy="194636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399" y="4176849"/>
            <a:ext cx="2595155" cy="1936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2455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60</Words>
  <Application>Microsoft Office PowerPoint</Application>
  <PresentationFormat>Широкоэкранный</PresentationFormat>
  <Paragraphs>16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Знакомство детей с мылом и его свойствами «Купали куклу»</vt:lpstr>
      <vt:lpstr>Мыло пенится в воде</vt:lpstr>
      <vt:lpstr>С помощью губки можно создать большое количество пены</vt:lpstr>
      <vt:lpstr>«Окрашивание воды»,  вода меняет цвет, если в нее добавить краску.</vt:lpstr>
      <vt:lpstr>Утонет и не утонет</vt:lpstr>
      <vt:lpstr>Песок сохраняет форму, легко ли сыпется песок и рассыпается на песчинки.</vt:lpstr>
      <vt:lpstr>Эксперимент «извержение вулкана»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molorova88@mail.ru</cp:lastModifiedBy>
  <cp:revision>4</cp:revision>
  <dcterms:created xsi:type="dcterms:W3CDTF">2022-10-27T04:36:06Z</dcterms:created>
  <dcterms:modified xsi:type="dcterms:W3CDTF">2022-11-03T12:21:08Z</dcterms:modified>
</cp:coreProperties>
</file>