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1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62" r:id="rId14"/>
    <p:sldId id="290" r:id="rId15"/>
    <p:sldId id="291" r:id="rId16"/>
    <p:sldId id="292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6632"/>
            <a:ext cx="8352928" cy="936104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Муниципальное бюджетное общеобразовательное учреждение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"Болтутинская средняя школа имени И.К. Базылева"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муниципального образования "Глинковский район" Смоленской области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273" y="1412776"/>
            <a:ext cx="852120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Роль Яндекс. Учебника  в формирование математической функциональной грамотности младших школьников </a:t>
            </a:r>
          </a:p>
          <a:p>
            <a:pPr algn="ctr"/>
            <a:endParaRPr lang="ru-RU" sz="2800" b="1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algn="ctr"/>
            <a:endParaRPr lang="ru-RU" sz="2800" b="1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algn="r"/>
            <a:r>
              <a:rPr lang="ru-RU" sz="2000" dirty="0">
                <a:solidFill>
                  <a:srgbClr val="002060"/>
                </a:solidFill>
              </a:rPr>
              <a:t>Трофимова Ольга Николаевна, </a:t>
            </a:r>
          </a:p>
          <a:p>
            <a:pPr algn="r"/>
            <a:r>
              <a:rPr lang="ru-RU" sz="2000" i="1" dirty="0">
                <a:solidFill>
                  <a:srgbClr val="002060"/>
                </a:solidFill>
              </a:rPr>
              <a:t>учитель начальных классов</a:t>
            </a:r>
            <a:endParaRPr lang="ru-RU" sz="2000" dirty="0">
              <a:solidFill>
                <a:srgbClr val="002060"/>
              </a:solidFill>
            </a:endParaRPr>
          </a:p>
          <a:p>
            <a:pPr algn="r"/>
            <a:r>
              <a:rPr lang="ru-RU" sz="2000" i="1" dirty="0">
                <a:solidFill>
                  <a:srgbClr val="002060"/>
                </a:solidFill>
              </a:rPr>
              <a:t>МБОУ Болтутинская СШ</a:t>
            </a:r>
            <a:endParaRPr lang="ru-RU" sz="2000" dirty="0">
              <a:solidFill>
                <a:srgbClr val="002060"/>
              </a:solidFill>
            </a:endParaRPr>
          </a:p>
          <a:p>
            <a:pPr algn="r"/>
            <a:r>
              <a:rPr lang="ru-RU" sz="2000" i="1" dirty="0">
                <a:solidFill>
                  <a:srgbClr val="002060"/>
                </a:solidFill>
              </a:rPr>
              <a:t>Глинковского района </a:t>
            </a:r>
            <a:endParaRPr lang="ru-RU" sz="2000" dirty="0">
              <a:solidFill>
                <a:srgbClr val="002060"/>
              </a:solidFill>
            </a:endParaRPr>
          </a:p>
          <a:p>
            <a:pPr algn="r"/>
            <a:r>
              <a:rPr lang="ru-RU" sz="2000" i="1" dirty="0">
                <a:solidFill>
                  <a:srgbClr val="002060"/>
                </a:solidFill>
              </a:rPr>
              <a:t>Смоленской области</a:t>
            </a:r>
            <a:endParaRPr lang="ru-RU" sz="2000" dirty="0">
              <a:solidFill>
                <a:srgbClr val="002060"/>
              </a:solidFill>
            </a:endParaRPr>
          </a:p>
          <a:p>
            <a:pPr algn="r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20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20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>
              <a:solidFill>
                <a:srgbClr val="00B0F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7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22" t="13793" r="27662" b="991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880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4" t="13793" r="20635" b="32543"/>
          <a:stretch/>
        </p:blipFill>
        <p:spPr bwMode="auto">
          <a:xfrm>
            <a:off x="0" y="116632"/>
            <a:ext cx="9031435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53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22" t="13577" r="26814" b="14009"/>
          <a:stretch/>
        </p:blipFill>
        <p:spPr bwMode="auto">
          <a:xfrm>
            <a:off x="2930" y="6638"/>
            <a:ext cx="9033566" cy="685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628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9" t="14979" r="36247" b="23384"/>
          <a:stretch/>
        </p:blipFill>
        <p:spPr bwMode="auto">
          <a:xfrm>
            <a:off x="0" y="0"/>
            <a:ext cx="9144000" cy="678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988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esource-imag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13681520" cy="5112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068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4" t="15733" r="27298" b="42134"/>
          <a:stretch/>
        </p:blipFill>
        <p:spPr bwMode="auto">
          <a:xfrm>
            <a:off x="323528" y="116632"/>
            <a:ext cx="8265268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215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3" t="15733" r="25360" b="24785"/>
          <a:stretch/>
        </p:blipFill>
        <p:spPr bwMode="auto">
          <a:xfrm>
            <a:off x="16130" y="0"/>
            <a:ext cx="912787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263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8" t="5703" r="35339" b="10237"/>
          <a:stretch/>
        </p:blipFill>
        <p:spPr bwMode="auto">
          <a:xfrm>
            <a:off x="179512" y="1268760"/>
            <a:ext cx="421706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51520" y="476672"/>
            <a:ext cx="4040188" cy="609600"/>
          </a:xfrm>
        </p:spPr>
        <p:txBody>
          <a:bodyPr/>
          <a:lstStyle/>
          <a:p>
            <a:r>
              <a:rPr lang="ru-RU" dirty="0" smtClean="0"/>
              <a:t>2020г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548680"/>
            <a:ext cx="4041775" cy="609600"/>
          </a:xfrm>
        </p:spPr>
        <p:txBody>
          <a:bodyPr/>
          <a:lstStyle/>
          <a:p>
            <a:r>
              <a:rPr lang="ru-RU" dirty="0" smtClean="0"/>
              <a:t>2022г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4" t="10344" r="33842" b="14224"/>
          <a:stretch/>
        </p:blipFill>
        <p:spPr bwMode="auto">
          <a:xfrm>
            <a:off x="4860032" y="1268760"/>
            <a:ext cx="4056723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785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2" t="26293" r="12273" b="30819"/>
          <a:stretch/>
        </p:blipFill>
        <p:spPr bwMode="auto">
          <a:xfrm>
            <a:off x="179512" y="21522"/>
            <a:ext cx="8784975" cy="635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10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/>
          <a:lstStyle/>
          <a:p>
            <a:r>
              <a:rPr lang="ru-RU" sz="4800" dirty="0">
                <a:effectLst/>
              </a:rPr>
              <a:t>Задания базового уровня </a:t>
            </a:r>
            <a:endParaRPr lang="ru-RU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2" t="14008" r="29722" b="31250"/>
          <a:stretch/>
        </p:blipFill>
        <p:spPr bwMode="auto">
          <a:xfrm>
            <a:off x="251520" y="980728"/>
            <a:ext cx="7344816" cy="567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13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50" t="15948" r="26450" b="19397"/>
          <a:stretch/>
        </p:blipFill>
        <p:spPr bwMode="auto">
          <a:xfrm>
            <a:off x="25957" y="188640"/>
            <a:ext cx="8578491" cy="608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16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2" t="15302" r="25602" b="13793"/>
          <a:stretch/>
        </p:blipFill>
        <p:spPr bwMode="auto">
          <a:xfrm>
            <a:off x="251520" y="0"/>
            <a:ext cx="8352928" cy="6787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234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1" t="17888" r="24754" b="6250"/>
          <a:stretch/>
        </p:blipFill>
        <p:spPr bwMode="auto">
          <a:xfrm>
            <a:off x="17010" y="116631"/>
            <a:ext cx="8731454" cy="6729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21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7" t="16811" r="25845" b="31681"/>
          <a:stretch/>
        </p:blipFill>
        <p:spPr bwMode="auto">
          <a:xfrm>
            <a:off x="4253" y="188640"/>
            <a:ext cx="9139747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48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7" t="23298" r="26449" b="20474"/>
          <a:stretch/>
        </p:blipFill>
        <p:spPr bwMode="auto">
          <a:xfrm>
            <a:off x="131150" y="332656"/>
            <a:ext cx="8998736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877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4" t="14844" r="24451" b="18490"/>
          <a:stretch/>
        </p:blipFill>
        <p:spPr bwMode="auto">
          <a:xfrm>
            <a:off x="314324" y="33163"/>
            <a:ext cx="8434139" cy="6483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50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1130</TotalTime>
  <Words>51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Исполнительная</vt:lpstr>
      <vt:lpstr>Презентация PowerPoint</vt:lpstr>
      <vt:lpstr>Презентация PowerPoint</vt:lpstr>
      <vt:lpstr>Задания базового уровня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Егор</dc:creator>
  <cp:lastModifiedBy>Егор</cp:lastModifiedBy>
  <cp:revision>56</cp:revision>
  <dcterms:created xsi:type="dcterms:W3CDTF">2022-09-23T17:28:13Z</dcterms:created>
  <dcterms:modified xsi:type="dcterms:W3CDTF">2022-10-27T16:57:34Z</dcterms:modified>
</cp:coreProperties>
</file>