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1519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242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963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803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96333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024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08227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218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9977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0675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185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534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439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9324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127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300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6F3DD-4564-4833-ADC9-4965F0FC0053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7A4ED8-B072-43AB-8E90-F460A47840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609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8969" y="2404534"/>
            <a:ext cx="8905034" cy="164630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Экологическое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состояние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Приморско-Ахтарска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1007" y="4050836"/>
            <a:ext cx="8422996" cy="25103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ученика(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10 класса «А»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Пранчук Дарьи Александровны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Руководитель проекта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биологии: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Олейник Марина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Петровна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2020г.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8782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926" y="2464066"/>
            <a:ext cx="9766076" cy="255069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5703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88716"/>
            <a:ext cx="6734119" cy="3939846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концу второго тысячелетия человечество вступило в мир сложнейших взаимозависимостей и глобальных экологических проблем, которые по масштабам и степени опасности не имеют себе аналогов и истории. Во всем мире растет понимание того, что разрушая природные системы Земли, человечество уничтожает свое будущее. Ведь планета Земля-наш большой дом, дом всего человечества. В нем общий «водопровод» в виде рек, озер, Мирового океана, единая атмосфера и единые источники питания. Если у всего человечества в едином общем доме общие «жизненные системы», то должны быть и общие заботы. И одна из них заключается в том, чтобы избежать экологической катастрофы. Крылатой становится фраза: «Земля-тело человечества, человечество-душа Земли».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4119" y="3225744"/>
            <a:ext cx="5457881" cy="363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76892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  <a:tabLst>
                <a:tab pos="153670" algn="l"/>
                <a:tab pos="4304665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54736"/>
            <a:ext cx="8596668" cy="3880773"/>
          </a:xfrm>
        </p:spPr>
        <p:txBody>
          <a:bodyPr/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современном обществе проблемы экологии давно уже вышли на первый план. Телевидение пугает грозящими катастрофами. И это не удивительно. Негативное воздействие на окружающую среду достигло угрожающего уровня. Вырубка лесов, уничтожение биосферы, беспощадное использование природных ископаемых, вредные выбросы, отходы производства нарушают экологический баланс нашей планеты. К сожалению город Приморско-Ахтарск не является исключением.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9340" y="4211053"/>
            <a:ext cx="4752656" cy="2646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26279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8336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гипотеза и цель исследования: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81242"/>
            <a:ext cx="8596668" cy="388077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исследования: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Изучить экологическое состояние окружающей среды города Приморско-Ахтарска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исследования: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1.Выявить работающие в городе предприятия, которые могут загрязнять атмосферу города Приморско-Ахтарска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2.Выяснить влияние городской свалки на атмосферу города Приморско-Ахтарска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3.Разработать возможные варианты по улучшению состояния окружающей среды 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городе  Приморско-Ахтарске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Изучить литературу по данной теме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Гипотеза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Экологическое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состояние города зависит от деятельности жителей и грамотном использовании природных богатств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7479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1469430"/>
            <a:ext cx="4185623" cy="5762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История города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37" y="2956697"/>
            <a:ext cx="5154674" cy="241165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4" y="1584721"/>
            <a:ext cx="4185618" cy="5762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Физико-географическое положение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2445" y="2737245"/>
            <a:ext cx="4184902" cy="3681732"/>
          </a:xfrm>
        </p:spPr>
      </p:pic>
    </p:spTree>
    <p:extLst>
      <p:ext uri="{BB962C8B-B14F-4D97-AF65-F5344CB8AC3E}">
        <p14:creationId xmlns:p14="http://schemas.microsoft.com/office/powerpoint/2010/main" xmlns="" val="2675333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742821" cy="457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Промышленные предприятия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г.Приморско-Ахтарска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(2011г.)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30792688"/>
              </p:ext>
            </p:extLst>
          </p:nvPr>
        </p:nvGraphicFramePr>
        <p:xfrm>
          <a:off x="208546" y="747396"/>
          <a:ext cx="11389896" cy="6022372"/>
        </p:xfrm>
        <a:graphic>
          <a:graphicData uri="http://schemas.openxmlformats.org/drawingml/2006/table">
            <a:tbl>
              <a:tblPr firstRow="1" firstCol="1" bandRow="1"/>
              <a:tblGrid>
                <a:gridCol w="3796632"/>
                <a:gridCol w="1560094"/>
                <a:gridCol w="6033170"/>
              </a:tblGrid>
              <a:tr h="212729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Наименование предприятия, почтовый адрес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Форма собственности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spcAft>
                          <a:spcPts val="500"/>
                        </a:spcAft>
                      </a:pPr>
                      <a:r>
                        <a:rPr lang="ru-RU" sz="105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Вид экономической деятельности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58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ОАО "</a:t>
                      </a:r>
                      <a:r>
                        <a:rPr lang="ru-RU" sz="105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Азовтара</a:t>
                      </a: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" 353860,г.Приморско-Ахтарск,ул.Заводская,1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целлюлозы, древесной массы,бумаги, картона и изделий из них производство изделий из бумаги и картона производство гофрированного картона,бумажной и картонной тары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ЗАО "</a:t>
                      </a:r>
                      <a:r>
                        <a:rPr lang="ru-RU" sz="105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Приморско-Ахтарский</a:t>
                      </a: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молочный завод" 353860,г.Приморско-Ахтарск,ул.Железнодорожная ,38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пищевых продуктов,включая напитки производство молочных продуктов переработка молока и производство сыра производство цельномолочной продукции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58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ОАО "Завод "Ахтарский" по добыче и переработке кормовой ракушки" 353860,г.Приморско-Ахтарск,ул.Заводская,12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добыча прочих полезных ископаемых добыча гравия,песка и глины разработка гравийных и песчаных карьеров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филиал Комбинат кооперативной промышленности 353860,г.Приморско-Ахтарск,ул.Победы,90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пищевых продуктов, включая напитки производство прочих пищевых продуктов производство хлеба и мучных кондитерских изделий недлительного хранения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ЗАО "Ахтарская судоверфь" 353860,г.Приморско-Ахтарск,ул.Бульварная,33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судов строительство и ремонт судов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729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ООО "Витар", 353860,г.Приморско-Ахтарск,ул.Заводская,1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пищевых продуктов, включая напитки производство напитков производство пива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ООО "Ахтарский рыбозавод" 353860,г.Приморско-Ахтарск,ул.Шмидта,2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пищевых продуктов переработка и консервирование </a:t>
                      </a:r>
                      <a:r>
                        <a:rPr lang="ru-RU" sz="105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рыбо</a:t>
                      </a: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 и морепродуктов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72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ООО "Вино-Люкс" 353860,г.Приморско-Ахтарск,ул.Победы,,31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пищевых продуктов, включая напитки производство напитков производство виноградного вина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ООО "Кубанская макаронная фабрика" 353860,г.Приморско-Ахтарск,ул.Победы,,31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пищевых продуктов, включая напитки производство прочих пищевых продуктов производство макаронных изделий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ООО ПКФ "Европродукт 353860,г.Приморско-Ахтарск,ул.Победы,90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пищевых продуктов переработка и консервирование </a:t>
                      </a:r>
                      <a:r>
                        <a:rPr lang="ru-RU" sz="105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рыбо</a:t>
                      </a: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 и морепродуктов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ОАО "Приморско-Ахтарскрайгаз" 353860,г.Приморско-Ахтарск,ул.Московская,64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,передача и распределение эл/</a:t>
                      </a:r>
                      <a:r>
                        <a:rPr lang="ru-RU" sz="105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энергии,газа,пара</a:t>
                      </a: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и горячей воды производство и распределение газообразного топлива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ООО "Тепловые сети" 353860,г.Приморско-Ахтарск,ул.Победы,88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,передача и распределение эл/</a:t>
                      </a:r>
                      <a:r>
                        <a:rPr lang="ru-RU" sz="105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энергии,газа,пара</a:t>
                      </a: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и горячей воды </a:t>
                      </a:r>
                      <a:r>
                        <a:rPr lang="ru-RU" sz="105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производство,передача</a:t>
                      </a: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и распределение тепловой энергии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58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Приморско-Ахтарское районное потребительское общество г.Приморско-Ахтарск ул.Ленина, 63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Розничная торговля неспециализированных магазинах, поставка продукции предприятий общественного питания, производство пищевых продуктов, производство хлеба и мучных кондитерских изделий, предоставление услуг парикмахерских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Филиал ОАО "НЭСК" "Приморско-Ахтарские электросети" г. Приморско-Ахтарск Ул. Победы, 88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Производство, передача и распределение электроэнергии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72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ООО "АНТ" г. Приморско-Ахтарск ул. Механизаторов, 35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Производство общестроительных работ по строительству мостов, надземных автомобильных дорог, тоннелей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58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ООО Птицефабрика "Приморская"Приморско-Ахтарский район, п.Ахтарский, ул.Интернацио-нальная, 3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частная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Разведение сельскохозяйственной птицы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94"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      МУП "Водоканал" 353860,г.Приморско-Ахтарск, ул.4-го Ахтарского полка,96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500"/>
                        </a:spcAft>
                      </a:pPr>
                      <a:r>
                        <a:rPr lang="ru-RU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муниципальная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500"/>
                        </a:spcAft>
                      </a:pPr>
                      <a:r>
                        <a:rPr lang="ru-RU" sz="105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сбор,очистка</a:t>
                      </a:r>
                      <a:r>
                        <a:rPr lang="ru-RU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и распределение воды</a:t>
                      </a:r>
                    </a:p>
                  </a:txBody>
                  <a:tcPr marL="41987" marR="419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5973117" y="0"/>
            <a:ext cx="2185723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52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  <a:spcAft>
                <a:spcPts val="75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Мусорная свалка города Приморско-Ахтарск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221" y="1558758"/>
            <a:ext cx="5175249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6526" y="2277978"/>
            <a:ext cx="5257292" cy="390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11441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9771" y="208547"/>
            <a:ext cx="10070877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исследования метода по улучшению экологического состояния города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Приморско-Ахтарска</a:t>
            </a:r>
            <a:r>
              <a:rPr lang="ru-RU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240800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результатом исследования вы можете ознакомиться, прочитав брошюры, которые сейчас вам раздадут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196" y="3128383"/>
            <a:ext cx="3990920" cy="29931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9973" y="3128383"/>
            <a:ext cx="5401133" cy="347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77455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Список литературы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1.Ю.Я.Очисевич,А.А.Гудков «Критика экологического критерия.»</a:t>
            </a:r>
          </a:p>
          <a:p>
            <a:r>
              <a:rPr lang="ru-RU" dirty="0" smtClean="0"/>
              <a:t>2.Г.В.Войтневич,В.А.Вронский «Основы учения о биосфере.»</a:t>
            </a:r>
          </a:p>
          <a:p>
            <a:r>
              <a:rPr lang="ru-RU" dirty="0" smtClean="0"/>
              <a:t>3.В.А.Вронский «Прикладная экология.»</a:t>
            </a:r>
          </a:p>
          <a:p>
            <a:r>
              <a:rPr lang="ru-RU" dirty="0" smtClean="0"/>
              <a:t>4.Н.Ф.Винокурова,В.В.Трушин «Глобальная экология.»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676538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130</TotalTime>
  <Words>723</Words>
  <Application>Microsoft Office PowerPoint</Application>
  <PresentationFormat>Произвольный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Экологическое состояние города Приморско-Ахтарска </vt:lpstr>
      <vt:lpstr>Введение:</vt:lpstr>
      <vt:lpstr>Актуальность: </vt:lpstr>
      <vt:lpstr>Задачи, гипотеза и цель исследования:</vt:lpstr>
      <vt:lpstr> </vt:lpstr>
      <vt:lpstr>Промышленные предприятия г.Приморско-Ахтарска (2011г.) </vt:lpstr>
      <vt:lpstr>Мусорная свалка города Приморско-Ахтарск </vt:lpstr>
      <vt:lpstr>Результаты исследования метода по улучшению экологического состояния города Приморско-Ахтарска </vt:lpstr>
      <vt:lpstr>Список литературы</vt:lpstr>
      <vt:lpstr>                     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состояние города Приморско-Ахтарска </dc:title>
  <dc:creator>Даша Пранчук</dc:creator>
  <cp:lastModifiedBy>Учётная запись</cp:lastModifiedBy>
  <cp:revision>10</cp:revision>
  <dcterms:created xsi:type="dcterms:W3CDTF">2020-04-29T05:49:30Z</dcterms:created>
  <dcterms:modified xsi:type="dcterms:W3CDTF">2020-05-14T15:17:19Z</dcterms:modified>
</cp:coreProperties>
</file>