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6" r:id="rId2"/>
  </p:sldMasterIdLst>
  <p:notesMasterIdLst>
    <p:notesMasterId r:id="rId14"/>
  </p:notesMasterIdLst>
  <p:sldIdLst>
    <p:sldId id="303" r:id="rId3"/>
    <p:sldId id="302" r:id="rId4"/>
    <p:sldId id="283" r:id="rId5"/>
    <p:sldId id="284" r:id="rId6"/>
    <p:sldId id="285" r:id="rId7"/>
    <p:sldId id="286" r:id="rId8"/>
    <p:sldId id="305" r:id="rId9"/>
    <p:sldId id="296" r:id="rId10"/>
    <p:sldId id="287" r:id="rId11"/>
    <p:sldId id="300" r:id="rId12"/>
    <p:sldId id="30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5D8AAC-20A9-4B72-85FE-30EEA0F6E3B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8088C21B-3A43-4A16-8260-55EAF9F9F4FA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Ветви власти</a:t>
          </a:r>
        </a:p>
      </dgm:t>
    </dgm:pt>
    <dgm:pt modelId="{BB0E0F0D-6A49-4591-9A67-C2C1F3C6F3D9}" type="parTrans" cxnId="{75B1C094-701D-48E9-A438-3B172E00CD27}">
      <dgm:prSet/>
      <dgm:spPr/>
      <dgm:t>
        <a:bodyPr/>
        <a:lstStyle/>
        <a:p>
          <a:endParaRPr lang="ru-RU"/>
        </a:p>
      </dgm:t>
    </dgm:pt>
    <dgm:pt modelId="{092A38DC-0BF7-4B7E-84BA-7858644DD6E9}" type="sibTrans" cxnId="{75B1C094-701D-48E9-A438-3B172E00CD27}">
      <dgm:prSet/>
      <dgm:spPr/>
      <dgm:t>
        <a:bodyPr/>
        <a:lstStyle/>
        <a:p>
          <a:endParaRPr lang="ru-RU"/>
        </a:p>
      </dgm:t>
    </dgm:pt>
    <dgm:pt modelId="{2D6588EA-1CF5-43D1-8194-CB9D18F14B56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Законодатель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ная </a:t>
          </a:r>
        </a:p>
      </dgm:t>
    </dgm:pt>
    <dgm:pt modelId="{697D6058-5100-4FFE-9282-D97CC3A13A16}" type="parTrans" cxnId="{A62C178C-44C9-45C4-9FC5-FD9BC6C79D76}">
      <dgm:prSet/>
      <dgm:spPr/>
      <dgm:t>
        <a:bodyPr/>
        <a:lstStyle/>
        <a:p>
          <a:endParaRPr lang="ru-RU"/>
        </a:p>
      </dgm:t>
    </dgm:pt>
    <dgm:pt modelId="{946C05A3-475E-46FD-BB7E-EE789EDE289B}" type="sibTrans" cxnId="{A62C178C-44C9-45C4-9FC5-FD9BC6C79D76}">
      <dgm:prSet/>
      <dgm:spPr/>
      <dgm:t>
        <a:bodyPr/>
        <a:lstStyle/>
        <a:p>
          <a:endParaRPr lang="ru-RU"/>
        </a:p>
      </dgm:t>
    </dgm:pt>
    <dgm:pt modelId="{7AA52725-772A-4584-8CE0-95689318B511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Исполнитель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ная </a:t>
          </a:r>
        </a:p>
      </dgm:t>
    </dgm:pt>
    <dgm:pt modelId="{2175630E-928A-42D2-BB5E-6FCE7A2933F4}" type="parTrans" cxnId="{BD97B1CF-0240-4C94-86F1-F07D4317860D}">
      <dgm:prSet/>
      <dgm:spPr/>
      <dgm:t>
        <a:bodyPr/>
        <a:lstStyle/>
        <a:p>
          <a:endParaRPr lang="ru-RU"/>
        </a:p>
      </dgm:t>
    </dgm:pt>
    <dgm:pt modelId="{8D6C57BA-958C-4136-A97C-86560E4A774E}" type="sibTrans" cxnId="{BD97B1CF-0240-4C94-86F1-F07D4317860D}">
      <dgm:prSet/>
      <dgm:spPr/>
      <dgm:t>
        <a:bodyPr/>
        <a:lstStyle/>
        <a:p>
          <a:endParaRPr lang="ru-RU"/>
        </a:p>
      </dgm:t>
    </dgm:pt>
    <dgm:pt modelId="{B6FFB361-50DC-4004-A435-7BFBA05CC8BD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Судебная </a:t>
          </a:r>
        </a:p>
      </dgm:t>
    </dgm:pt>
    <dgm:pt modelId="{F07CB9B9-7952-4B61-9918-7E9CF6233FB4}" type="parTrans" cxnId="{9D15D5D5-6DF9-4BF9-AD17-C3006DCF572E}">
      <dgm:prSet/>
      <dgm:spPr/>
      <dgm:t>
        <a:bodyPr/>
        <a:lstStyle/>
        <a:p>
          <a:endParaRPr lang="ru-RU"/>
        </a:p>
      </dgm:t>
    </dgm:pt>
    <dgm:pt modelId="{50BE46BA-39CC-4EED-8564-51ADCD6F17DA}" type="sibTrans" cxnId="{9D15D5D5-6DF9-4BF9-AD17-C3006DCF572E}">
      <dgm:prSet/>
      <dgm:spPr/>
      <dgm:t>
        <a:bodyPr/>
        <a:lstStyle/>
        <a:p>
          <a:endParaRPr lang="ru-RU"/>
        </a:p>
      </dgm:t>
    </dgm:pt>
    <dgm:pt modelId="{3B442529-39AA-4DB6-83A5-59F5A8D7B751}" type="pres">
      <dgm:prSet presAssocID="{2C5D8AAC-20A9-4B72-85FE-30EEA0F6E3B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FDA3A6A-DB82-40DC-BC07-2B99A4396676}" type="pres">
      <dgm:prSet presAssocID="{8088C21B-3A43-4A16-8260-55EAF9F9F4FA}" presName="hierRoot1" presStyleCnt="0">
        <dgm:presLayoutVars>
          <dgm:hierBranch/>
        </dgm:presLayoutVars>
      </dgm:prSet>
      <dgm:spPr/>
    </dgm:pt>
    <dgm:pt modelId="{9E04DC79-7A47-424B-B5F2-23B4B872A47F}" type="pres">
      <dgm:prSet presAssocID="{8088C21B-3A43-4A16-8260-55EAF9F9F4FA}" presName="rootComposite1" presStyleCnt="0"/>
      <dgm:spPr/>
    </dgm:pt>
    <dgm:pt modelId="{7782D790-112B-4269-B384-AFC620A02ACE}" type="pres">
      <dgm:prSet presAssocID="{8088C21B-3A43-4A16-8260-55EAF9F9F4F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F5C18F-8CDD-4F51-AD18-AF5E36BBD587}" type="pres">
      <dgm:prSet presAssocID="{8088C21B-3A43-4A16-8260-55EAF9F9F4F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7ED65D6-B9D9-42C1-8AC5-E4906E3A33A7}" type="pres">
      <dgm:prSet presAssocID="{8088C21B-3A43-4A16-8260-55EAF9F9F4FA}" presName="hierChild2" presStyleCnt="0"/>
      <dgm:spPr/>
    </dgm:pt>
    <dgm:pt modelId="{7E1EFF97-2D92-44E2-8BB2-E0CF56322426}" type="pres">
      <dgm:prSet presAssocID="{697D6058-5100-4FFE-9282-D97CC3A13A16}" presName="Name35" presStyleLbl="parChTrans1D2" presStyleIdx="0" presStyleCnt="3"/>
      <dgm:spPr/>
      <dgm:t>
        <a:bodyPr/>
        <a:lstStyle/>
        <a:p>
          <a:endParaRPr lang="ru-RU"/>
        </a:p>
      </dgm:t>
    </dgm:pt>
    <dgm:pt modelId="{7F5A2458-63F7-4E1D-AC47-64A433B1BB05}" type="pres">
      <dgm:prSet presAssocID="{2D6588EA-1CF5-43D1-8194-CB9D18F14B56}" presName="hierRoot2" presStyleCnt="0">
        <dgm:presLayoutVars>
          <dgm:hierBranch/>
        </dgm:presLayoutVars>
      </dgm:prSet>
      <dgm:spPr/>
    </dgm:pt>
    <dgm:pt modelId="{E7B103B6-6E79-4E7A-850F-D457ACAD9C62}" type="pres">
      <dgm:prSet presAssocID="{2D6588EA-1CF5-43D1-8194-CB9D18F14B56}" presName="rootComposite" presStyleCnt="0"/>
      <dgm:spPr/>
    </dgm:pt>
    <dgm:pt modelId="{77B3CC99-32FF-4C2D-BAEF-B834FA8DFAAF}" type="pres">
      <dgm:prSet presAssocID="{2D6588EA-1CF5-43D1-8194-CB9D18F14B5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458639-468C-4138-A87C-E1FDA472B44D}" type="pres">
      <dgm:prSet presAssocID="{2D6588EA-1CF5-43D1-8194-CB9D18F14B56}" presName="rootConnector" presStyleLbl="node2" presStyleIdx="0" presStyleCnt="3"/>
      <dgm:spPr/>
      <dgm:t>
        <a:bodyPr/>
        <a:lstStyle/>
        <a:p>
          <a:endParaRPr lang="ru-RU"/>
        </a:p>
      </dgm:t>
    </dgm:pt>
    <dgm:pt modelId="{49F16EB1-B7F2-4A82-851D-C872B2EE7779}" type="pres">
      <dgm:prSet presAssocID="{2D6588EA-1CF5-43D1-8194-CB9D18F14B56}" presName="hierChild4" presStyleCnt="0"/>
      <dgm:spPr/>
    </dgm:pt>
    <dgm:pt modelId="{FEBA5D8A-02EB-499D-86EF-7A0DC5390B4E}" type="pres">
      <dgm:prSet presAssocID="{2D6588EA-1CF5-43D1-8194-CB9D18F14B56}" presName="hierChild5" presStyleCnt="0"/>
      <dgm:spPr/>
    </dgm:pt>
    <dgm:pt modelId="{D04F7946-ABAC-4158-86AC-36628750727F}" type="pres">
      <dgm:prSet presAssocID="{2175630E-928A-42D2-BB5E-6FCE7A2933F4}" presName="Name35" presStyleLbl="parChTrans1D2" presStyleIdx="1" presStyleCnt="3"/>
      <dgm:spPr/>
      <dgm:t>
        <a:bodyPr/>
        <a:lstStyle/>
        <a:p>
          <a:endParaRPr lang="ru-RU"/>
        </a:p>
      </dgm:t>
    </dgm:pt>
    <dgm:pt modelId="{0D5F0BD5-B9B9-4EA1-862E-9464EF058F3B}" type="pres">
      <dgm:prSet presAssocID="{7AA52725-772A-4584-8CE0-95689318B511}" presName="hierRoot2" presStyleCnt="0">
        <dgm:presLayoutVars>
          <dgm:hierBranch/>
        </dgm:presLayoutVars>
      </dgm:prSet>
      <dgm:spPr/>
    </dgm:pt>
    <dgm:pt modelId="{11E79F3B-0128-4E47-9790-A19846BB47BF}" type="pres">
      <dgm:prSet presAssocID="{7AA52725-772A-4584-8CE0-95689318B511}" presName="rootComposite" presStyleCnt="0"/>
      <dgm:spPr/>
    </dgm:pt>
    <dgm:pt modelId="{B33BF10B-F589-4063-A92A-BFBA82974182}" type="pres">
      <dgm:prSet presAssocID="{7AA52725-772A-4584-8CE0-95689318B51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DAEF81-19FD-4071-B43E-62A49F46BF9C}" type="pres">
      <dgm:prSet presAssocID="{7AA52725-772A-4584-8CE0-95689318B511}" presName="rootConnector" presStyleLbl="node2" presStyleIdx="1" presStyleCnt="3"/>
      <dgm:spPr/>
      <dgm:t>
        <a:bodyPr/>
        <a:lstStyle/>
        <a:p>
          <a:endParaRPr lang="ru-RU"/>
        </a:p>
      </dgm:t>
    </dgm:pt>
    <dgm:pt modelId="{11A91496-39B3-4030-AA68-BB775039D33E}" type="pres">
      <dgm:prSet presAssocID="{7AA52725-772A-4584-8CE0-95689318B511}" presName="hierChild4" presStyleCnt="0"/>
      <dgm:spPr/>
    </dgm:pt>
    <dgm:pt modelId="{AF99F153-1D2A-44B0-92A6-5B2DB4A252D8}" type="pres">
      <dgm:prSet presAssocID="{7AA52725-772A-4584-8CE0-95689318B511}" presName="hierChild5" presStyleCnt="0"/>
      <dgm:spPr/>
    </dgm:pt>
    <dgm:pt modelId="{A40CC6E7-1094-4044-9944-40FC9AB3EB17}" type="pres">
      <dgm:prSet presAssocID="{F07CB9B9-7952-4B61-9918-7E9CF6233FB4}" presName="Name35" presStyleLbl="parChTrans1D2" presStyleIdx="2" presStyleCnt="3"/>
      <dgm:spPr/>
      <dgm:t>
        <a:bodyPr/>
        <a:lstStyle/>
        <a:p>
          <a:endParaRPr lang="ru-RU"/>
        </a:p>
      </dgm:t>
    </dgm:pt>
    <dgm:pt modelId="{8056DE42-00A1-4E8E-AF4C-9B2D26BAD3EA}" type="pres">
      <dgm:prSet presAssocID="{B6FFB361-50DC-4004-A435-7BFBA05CC8BD}" presName="hierRoot2" presStyleCnt="0">
        <dgm:presLayoutVars>
          <dgm:hierBranch/>
        </dgm:presLayoutVars>
      </dgm:prSet>
      <dgm:spPr/>
    </dgm:pt>
    <dgm:pt modelId="{995A201F-6A41-4178-89AF-36ADD38C773B}" type="pres">
      <dgm:prSet presAssocID="{B6FFB361-50DC-4004-A435-7BFBA05CC8BD}" presName="rootComposite" presStyleCnt="0"/>
      <dgm:spPr/>
    </dgm:pt>
    <dgm:pt modelId="{713FAA59-C5CE-45EF-BE6F-DAF2C2FF6927}" type="pres">
      <dgm:prSet presAssocID="{B6FFB361-50DC-4004-A435-7BFBA05CC8B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995217-D4E6-4293-B228-F8A4E7D4A6F3}" type="pres">
      <dgm:prSet presAssocID="{B6FFB361-50DC-4004-A435-7BFBA05CC8BD}" presName="rootConnector" presStyleLbl="node2" presStyleIdx="2" presStyleCnt="3"/>
      <dgm:spPr/>
      <dgm:t>
        <a:bodyPr/>
        <a:lstStyle/>
        <a:p>
          <a:endParaRPr lang="ru-RU"/>
        </a:p>
      </dgm:t>
    </dgm:pt>
    <dgm:pt modelId="{2E55E79C-DDE3-44FA-90A0-6AC7FA4E7D1D}" type="pres">
      <dgm:prSet presAssocID="{B6FFB361-50DC-4004-A435-7BFBA05CC8BD}" presName="hierChild4" presStyleCnt="0"/>
      <dgm:spPr/>
    </dgm:pt>
    <dgm:pt modelId="{19582E14-D683-4FDE-9923-0FFB4C2F9B69}" type="pres">
      <dgm:prSet presAssocID="{B6FFB361-50DC-4004-A435-7BFBA05CC8BD}" presName="hierChild5" presStyleCnt="0"/>
      <dgm:spPr/>
    </dgm:pt>
    <dgm:pt modelId="{B8456028-C153-4111-8188-9F0574630709}" type="pres">
      <dgm:prSet presAssocID="{8088C21B-3A43-4A16-8260-55EAF9F9F4FA}" presName="hierChild3" presStyleCnt="0"/>
      <dgm:spPr/>
    </dgm:pt>
  </dgm:ptLst>
  <dgm:cxnLst>
    <dgm:cxn modelId="{384C77DB-7972-4F28-BEFE-CC6514DDCF1D}" type="presOf" srcId="{697D6058-5100-4FFE-9282-D97CC3A13A16}" destId="{7E1EFF97-2D92-44E2-8BB2-E0CF56322426}" srcOrd="0" destOrd="0" presId="urn:microsoft.com/office/officeart/2005/8/layout/orgChart1"/>
    <dgm:cxn modelId="{9D15D5D5-6DF9-4BF9-AD17-C3006DCF572E}" srcId="{8088C21B-3A43-4A16-8260-55EAF9F9F4FA}" destId="{B6FFB361-50DC-4004-A435-7BFBA05CC8BD}" srcOrd="2" destOrd="0" parTransId="{F07CB9B9-7952-4B61-9918-7E9CF6233FB4}" sibTransId="{50BE46BA-39CC-4EED-8564-51ADCD6F17DA}"/>
    <dgm:cxn modelId="{D883A1BD-1B7F-448A-9CA1-6191EDBE3E10}" type="presOf" srcId="{2D6588EA-1CF5-43D1-8194-CB9D18F14B56}" destId="{77B3CC99-32FF-4C2D-BAEF-B834FA8DFAAF}" srcOrd="0" destOrd="0" presId="urn:microsoft.com/office/officeart/2005/8/layout/orgChart1"/>
    <dgm:cxn modelId="{EF01A5D6-6F10-4AE3-944A-5CF95B5E3CC9}" type="presOf" srcId="{F07CB9B9-7952-4B61-9918-7E9CF6233FB4}" destId="{A40CC6E7-1094-4044-9944-40FC9AB3EB17}" srcOrd="0" destOrd="0" presId="urn:microsoft.com/office/officeart/2005/8/layout/orgChart1"/>
    <dgm:cxn modelId="{6582864E-4019-46E0-8A1D-73D8ACFF5603}" type="presOf" srcId="{B6FFB361-50DC-4004-A435-7BFBA05CC8BD}" destId="{66995217-D4E6-4293-B228-F8A4E7D4A6F3}" srcOrd="1" destOrd="0" presId="urn:microsoft.com/office/officeart/2005/8/layout/orgChart1"/>
    <dgm:cxn modelId="{3E4C320A-0EB9-427E-AC7B-BCD2AEE79FF1}" type="presOf" srcId="{2175630E-928A-42D2-BB5E-6FCE7A2933F4}" destId="{D04F7946-ABAC-4158-86AC-36628750727F}" srcOrd="0" destOrd="0" presId="urn:microsoft.com/office/officeart/2005/8/layout/orgChart1"/>
    <dgm:cxn modelId="{14878034-B9A6-4CAE-9C5C-01EAF5D9246B}" type="presOf" srcId="{8088C21B-3A43-4A16-8260-55EAF9F9F4FA}" destId="{2DF5C18F-8CDD-4F51-AD18-AF5E36BBD587}" srcOrd="1" destOrd="0" presId="urn:microsoft.com/office/officeart/2005/8/layout/orgChart1"/>
    <dgm:cxn modelId="{43201D30-74DA-40F0-9451-14BD4DCFDB7B}" type="presOf" srcId="{2D6588EA-1CF5-43D1-8194-CB9D18F14B56}" destId="{FF458639-468C-4138-A87C-E1FDA472B44D}" srcOrd="1" destOrd="0" presId="urn:microsoft.com/office/officeart/2005/8/layout/orgChart1"/>
    <dgm:cxn modelId="{A62C178C-44C9-45C4-9FC5-FD9BC6C79D76}" srcId="{8088C21B-3A43-4A16-8260-55EAF9F9F4FA}" destId="{2D6588EA-1CF5-43D1-8194-CB9D18F14B56}" srcOrd="0" destOrd="0" parTransId="{697D6058-5100-4FFE-9282-D97CC3A13A16}" sibTransId="{946C05A3-475E-46FD-BB7E-EE789EDE289B}"/>
    <dgm:cxn modelId="{75B1C094-701D-48E9-A438-3B172E00CD27}" srcId="{2C5D8AAC-20A9-4B72-85FE-30EEA0F6E3BD}" destId="{8088C21B-3A43-4A16-8260-55EAF9F9F4FA}" srcOrd="0" destOrd="0" parTransId="{BB0E0F0D-6A49-4591-9A67-C2C1F3C6F3D9}" sibTransId="{092A38DC-0BF7-4B7E-84BA-7858644DD6E9}"/>
    <dgm:cxn modelId="{2E0F2C38-CC37-441F-9D1C-B121FEB9B9A1}" type="presOf" srcId="{B6FFB361-50DC-4004-A435-7BFBA05CC8BD}" destId="{713FAA59-C5CE-45EF-BE6F-DAF2C2FF6927}" srcOrd="0" destOrd="0" presId="urn:microsoft.com/office/officeart/2005/8/layout/orgChart1"/>
    <dgm:cxn modelId="{73B6ABF7-75BD-4C75-8245-5EFA94B3C433}" type="presOf" srcId="{8088C21B-3A43-4A16-8260-55EAF9F9F4FA}" destId="{7782D790-112B-4269-B384-AFC620A02ACE}" srcOrd="0" destOrd="0" presId="urn:microsoft.com/office/officeart/2005/8/layout/orgChart1"/>
    <dgm:cxn modelId="{E7276012-CD67-4168-B72F-F4BA8BFFED53}" type="presOf" srcId="{7AA52725-772A-4584-8CE0-95689318B511}" destId="{B33BF10B-F589-4063-A92A-BFBA82974182}" srcOrd="0" destOrd="0" presId="urn:microsoft.com/office/officeart/2005/8/layout/orgChart1"/>
    <dgm:cxn modelId="{83E0A299-4234-4E8C-A496-D0448D7F148A}" type="presOf" srcId="{7AA52725-772A-4584-8CE0-95689318B511}" destId="{20DAEF81-19FD-4071-B43E-62A49F46BF9C}" srcOrd="1" destOrd="0" presId="urn:microsoft.com/office/officeart/2005/8/layout/orgChart1"/>
    <dgm:cxn modelId="{95740815-CB51-4084-B9C7-B48A6E391894}" type="presOf" srcId="{2C5D8AAC-20A9-4B72-85FE-30EEA0F6E3BD}" destId="{3B442529-39AA-4DB6-83A5-59F5A8D7B751}" srcOrd="0" destOrd="0" presId="urn:microsoft.com/office/officeart/2005/8/layout/orgChart1"/>
    <dgm:cxn modelId="{BD97B1CF-0240-4C94-86F1-F07D4317860D}" srcId="{8088C21B-3A43-4A16-8260-55EAF9F9F4FA}" destId="{7AA52725-772A-4584-8CE0-95689318B511}" srcOrd="1" destOrd="0" parTransId="{2175630E-928A-42D2-BB5E-6FCE7A2933F4}" sibTransId="{8D6C57BA-958C-4136-A97C-86560E4A774E}"/>
    <dgm:cxn modelId="{A80589A7-DABF-4BBD-AEBA-6A7ACC883D5B}" type="presParOf" srcId="{3B442529-39AA-4DB6-83A5-59F5A8D7B751}" destId="{7FDA3A6A-DB82-40DC-BC07-2B99A4396676}" srcOrd="0" destOrd="0" presId="urn:microsoft.com/office/officeart/2005/8/layout/orgChart1"/>
    <dgm:cxn modelId="{4A80E444-8B90-4F18-9C73-7F1CABA386D9}" type="presParOf" srcId="{7FDA3A6A-DB82-40DC-BC07-2B99A4396676}" destId="{9E04DC79-7A47-424B-B5F2-23B4B872A47F}" srcOrd="0" destOrd="0" presId="urn:microsoft.com/office/officeart/2005/8/layout/orgChart1"/>
    <dgm:cxn modelId="{6BD4C6F6-51D8-4118-8C7D-F602E1547D8F}" type="presParOf" srcId="{9E04DC79-7A47-424B-B5F2-23B4B872A47F}" destId="{7782D790-112B-4269-B384-AFC620A02ACE}" srcOrd="0" destOrd="0" presId="urn:microsoft.com/office/officeart/2005/8/layout/orgChart1"/>
    <dgm:cxn modelId="{79F34AE2-4976-4A61-B31A-91770E342F2D}" type="presParOf" srcId="{9E04DC79-7A47-424B-B5F2-23B4B872A47F}" destId="{2DF5C18F-8CDD-4F51-AD18-AF5E36BBD587}" srcOrd="1" destOrd="0" presId="urn:microsoft.com/office/officeart/2005/8/layout/orgChart1"/>
    <dgm:cxn modelId="{D262CE50-7DA8-4EFE-8D62-FCFC30EF6A86}" type="presParOf" srcId="{7FDA3A6A-DB82-40DC-BC07-2B99A4396676}" destId="{27ED65D6-B9D9-42C1-8AC5-E4906E3A33A7}" srcOrd="1" destOrd="0" presId="urn:microsoft.com/office/officeart/2005/8/layout/orgChart1"/>
    <dgm:cxn modelId="{99335FF6-ACD2-49DE-8744-3BFC3CABD128}" type="presParOf" srcId="{27ED65D6-B9D9-42C1-8AC5-E4906E3A33A7}" destId="{7E1EFF97-2D92-44E2-8BB2-E0CF56322426}" srcOrd="0" destOrd="0" presId="urn:microsoft.com/office/officeart/2005/8/layout/orgChart1"/>
    <dgm:cxn modelId="{5DAEAB28-696F-4147-8C0A-CABF1731247B}" type="presParOf" srcId="{27ED65D6-B9D9-42C1-8AC5-E4906E3A33A7}" destId="{7F5A2458-63F7-4E1D-AC47-64A433B1BB05}" srcOrd="1" destOrd="0" presId="urn:microsoft.com/office/officeart/2005/8/layout/orgChart1"/>
    <dgm:cxn modelId="{CDD6202C-54A5-466B-83D9-F8A83FC0F2DE}" type="presParOf" srcId="{7F5A2458-63F7-4E1D-AC47-64A433B1BB05}" destId="{E7B103B6-6E79-4E7A-850F-D457ACAD9C62}" srcOrd="0" destOrd="0" presId="urn:microsoft.com/office/officeart/2005/8/layout/orgChart1"/>
    <dgm:cxn modelId="{72C2BA8B-6599-4E0F-AA5C-069C202BB306}" type="presParOf" srcId="{E7B103B6-6E79-4E7A-850F-D457ACAD9C62}" destId="{77B3CC99-32FF-4C2D-BAEF-B834FA8DFAAF}" srcOrd="0" destOrd="0" presId="urn:microsoft.com/office/officeart/2005/8/layout/orgChart1"/>
    <dgm:cxn modelId="{A3A71688-AAB2-4270-896D-F524ECBE4C50}" type="presParOf" srcId="{E7B103B6-6E79-4E7A-850F-D457ACAD9C62}" destId="{FF458639-468C-4138-A87C-E1FDA472B44D}" srcOrd="1" destOrd="0" presId="urn:microsoft.com/office/officeart/2005/8/layout/orgChart1"/>
    <dgm:cxn modelId="{6F38A501-EA71-47B9-8567-C11F67DA81DD}" type="presParOf" srcId="{7F5A2458-63F7-4E1D-AC47-64A433B1BB05}" destId="{49F16EB1-B7F2-4A82-851D-C872B2EE7779}" srcOrd="1" destOrd="0" presId="urn:microsoft.com/office/officeart/2005/8/layout/orgChart1"/>
    <dgm:cxn modelId="{CC7D0BC7-F0A4-439B-82BC-AA23F6756B42}" type="presParOf" srcId="{7F5A2458-63F7-4E1D-AC47-64A433B1BB05}" destId="{FEBA5D8A-02EB-499D-86EF-7A0DC5390B4E}" srcOrd="2" destOrd="0" presId="urn:microsoft.com/office/officeart/2005/8/layout/orgChart1"/>
    <dgm:cxn modelId="{40E3294D-BAC9-4BCD-AA97-8DD209612883}" type="presParOf" srcId="{27ED65D6-B9D9-42C1-8AC5-E4906E3A33A7}" destId="{D04F7946-ABAC-4158-86AC-36628750727F}" srcOrd="2" destOrd="0" presId="urn:microsoft.com/office/officeart/2005/8/layout/orgChart1"/>
    <dgm:cxn modelId="{CFDC4C95-7FFE-45EE-8E8E-10EE91E9C7F6}" type="presParOf" srcId="{27ED65D6-B9D9-42C1-8AC5-E4906E3A33A7}" destId="{0D5F0BD5-B9B9-4EA1-862E-9464EF058F3B}" srcOrd="3" destOrd="0" presId="urn:microsoft.com/office/officeart/2005/8/layout/orgChart1"/>
    <dgm:cxn modelId="{3380D856-955F-4A13-83F4-DA6BA3790647}" type="presParOf" srcId="{0D5F0BD5-B9B9-4EA1-862E-9464EF058F3B}" destId="{11E79F3B-0128-4E47-9790-A19846BB47BF}" srcOrd="0" destOrd="0" presId="urn:microsoft.com/office/officeart/2005/8/layout/orgChart1"/>
    <dgm:cxn modelId="{E8FAD357-CFE2-430F-A19A-DB539BEB7DDC}" type="presParOf" srcId="{11E79F3B-0128-4E47-9790-A19846BB47BF}" destId="{B33BF10B-F589-4063-A92A-BFBA82974182}" srcOrd="0" destOrd="0" presId="urn:microsoft.com/office/officeart/2005/8/layout/orgChart1"/>
    <dgm:cxn modelId="{FA80A45B-F90A-40CE-B197-A0F491AE31C8}" type="presParOf" srcId="{11E79F3B-0128-4E47-9790-A19846BB47BF}" destId="{20DAEF81-19FD-4071-B43E-62A49F46BF9C}" srcOrd="1" destOrd="0" presId="urn:microsoft.com/office/officeart/2005/8/layout/orgChart1"/>
    <dgm:cxn modelId="{C281B3FC-3357-4730-AC6C-B5E6135A76C7}" type="presParOf" srcId="{0D5F0BD5-B9B9-4EA1-862E-9464EF058F3B}" destId="{11A91496-39B3-4030-AA68-BB775039D33E}" srcOrd="1" destOrd="0" presId="urn:microsoft.com/office/officeart/2005/8/layout/orgChart1"/>
    <dgm:cxn modelId="{39F35436-24DB-49FB-86C9-573E47DB9E45}" type="presParOf" srcId="{0D5F0BD5-B9B9-4EA1-862E-9464EF058F3B}" destId="{AF99F153-1D2A-44B0-92A6-5B2DB4A252D8}" srcOrd="2" destOrd="0" presId="urn:microsoft.com/office/officeart/2005/8/layout/orgChart1"/>
    <dgm:cxn modelId="{21405E2C-990A-4C77-B5F5-E55E5042A565}" type="presParOf" srcId="{27ED65D6-B9D9-42C1-8AC5-E4906E3A33A7}" destId="{A40CC6E7-1094-4044-9944-40FC9AB3EB17}" srcOrd="4" destOrd="0" presId="urn:microsoft.com/office/officeart/2005/8/layout/orgChart1"/>
    <dgm:cxn modelId="{DE52081D-C2A9-4DC8-858D-BB59654B136C}" type="presParOf" srcId="{27ED65D6-B9D9-42C1-8AC5-E4906E3A33A7}" destId="{8056DE42-00A1-4E8E-AF4C-9B2D26BAD3EA}" srcOrd="5" destOrd="0" presId="urn:microsoft.com/office/officeart/2005/8/layout/orgChart1"/>
    <dgm:cxn modelId="{0C08DFA9-516A-4FC1-9CEF-72F1852B46E4}" type="presParOf" srcId="{8056DE42-00A1-4E8E-AF4C-9B2D26BAD3EA}" destId="{995A201F-6A41-4178-89AF-36ADD38C773B}" srcOrd="0" destOrd="0" presId="urn:microsoft.com/office/officeart/2005/8/layout/orgChart1"/>
    <dgm:cxn modelId="{404C19AE-98BE-4185-BE3E-2DEAE27A4E84}" type="presParOf" srcId="{995A201F-6A41-4178-89AF-36ADD38C773B}" destId="{713FAA59-C5CE-45EF-BE6F-DAF2C2FF6927}" srcOrd="0" destOrd="0" presId="urn:microsoft.com/office/officeart/2005/8/layout/orgChart1"/>
    <dgm:cxn modelId="{03D351C5-C193-48E5-BD6D-C48FDD456463}" type="presParOf" srcId="{995A201F-6A41-4178-89AF-36ADD38C773B}" destId="{66995217-D4E6-4293-B228-F8A4E7D4A6F3}" srcOrd="1" destOrd="0" presId="urn:microsoft.com/office/officeart/2005/8/layout/orgChart1"/>
    <dgm:cxn modelId="{A551CC7F-C911-4A17-9999-C4ED77970752}" type="presParOf" srcId="{8056DE42-00A1-4E8E-AF4C-9B2D26BAD3EA}" destId="{2E55E79C-DDE3-44FA-90A0-6AC7FA4E7D1D}" srcOrd="1" destOrd="0" presId="urn:microsoft.com/office/officeart/2005/8/layout/orgChart1"/>
    <dgm:cxn modelId="{384085CA-0006-4A7B-940E-6503F5717998}" type="presParOf" srcId="{8056DE42-00A1-4E8E-AF4C-9B2D26BAD3EA}" destId="{19582E14-D683-4FDE-9923-0FFB4C2F9B69}" srcOrd="2" destOrd="0" presId="urn:microsoft.com/office/officeart/2005/8/layout/orgChart1"/>
    <dgm:cxn modelId="{6F73DE39-7DD5-441A-B123-D09B32BE7118}" type="presParOf" srcId="{7FDA3A6A-DB82-40DC-BC07-2B99A4396676}" destId="{B8456028-C153-4111-8188-9F057463070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AA08DD-143A-465F-9CB7-D039417DF5B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775BBB-6564-4C51-B525-F2F2C95FEC69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2000" dirty="0" smtClean="0"/>
            <a:t>Федеральное Собрание РФ</a:t>
          </a:r>
          <a:endParaRPr lang="ru-RU" sz="2000" dirty="0"/>
        </a:p>
      </dgm:t>
    </dgm:pt>
    <dgm:pt modelId="{0994B5EC-F2CB-465E-A43C-834853C5493A}" type="parTrans" cxnId="{6910941B-9FDD-42F4-A932-F895C8FB9C3F}">
      <dgm:prSet/>
      <dgm:spPr/>
      <dgm:t>
        <a:bodyPr/>
        <a:lstStyle/>
        <a:p>
          <a:endParaRPr lang="ru-RU"/>
        </a:p>
      </dgm:t>
    </dgm:pt>
    <dgm:pt modelId="{2608B67C-2527-4B21-B73A-75B4FD90445E}" type="sibTrans" cxnId="{6910941B-9FDD-42F4-A932-F895C8FB9C3F}">
      <dgm:prSet/>
      <dgm:spPr/>
      <dgm:t>
        <a:bodyPr/>
        <a:lstStyle/>
        <a:p>
          <a:endParaRPr lang="ru-RU"/>
        </a:p>
      </dgm:t>
    </dgm:pt>
    <dgm:pt modelId="{30B13C72-5767-449C-9508-76D712A44116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2000" dirty="0" smtClean="0"/>
            <a:t>Совет Федерации РФ</a:t>
          </a:r>
          <a:endParaRPr lang="ru-RU" sz="2000" dirty="0"/>
        </a:p>
      </dgm:t>
    </dgm:pt>
    <dgm:pt modelId="{F88D7385-F9B7-440A-82D5-F810C30E00C9}" type="parTrans" cxnId="{8506F882-7187-4DB0-B647-8DA278F5B909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F637D5A9-CE60-4524-A7AF-979FDA7E826E}" type="sibTrans" cxnId="{8506F882-7187-4DB0-B647-8DA278F5B909}">
      <dgm:prSet/>
      <dgm:spPr/>
      <dgm:t>
        <a:bodyPr/>
        <a:lstStyle/>
        <a:p>
          <a:endParaRPr lang="ru-RU"/>
        </a:p>
      </dgm:t>
    </dgm:pt>
    <dgm:pt modelId="{654FEE35-3AA0-4EA4-B1AB-FCED0037C59D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2000" dirty="0" smtClean="0"/>
            <a:t>Государственная Дума РФ</a:t>
          </a:r>
          <a:endParaRPr lang="ru-RU" sz="2000" dirty="0"/>
        </a:p>
      </dgm:t>
    </dgm:pt>
    <dgm:pt modelId="{90C346ED-4BA4-43B2-A007-8BC447423153}" type="parTrans" cxnId="{5DDF3D43-E64B-4306-A606-88088174A5D3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>
          <a:solidFill>
            <a:srgbClr val="224268"/>
          </a:solidFill>
        </a:ln>
      </dgm:spPr>
      <dgm:t>
        <a:bodyPr/>
        <a:lstStyle/>
        <a:p>
          <a:endParaRPr lang="ru-RU"/>
        </a:p>
      </dgm:t>
    </dgm:pt>
    <dgm:pt modelId="{E67D3B0C-EAFA-4CD1-8124-62C4FCDCCE87}" type="sibTrans" cxnId="{5DDF3D43-E64B-4306-A606-88088174A5D3}">
      <dgm:prSet/>
      <dgm:spPr/>
      <dgm:t>
        <a:bodyPr/>
        <a:lstStyle/>
        <a:p>
          <a:endParaRPr lang="ru-RU"/>
        </a:p>
      </dgm:t>
    </dgm:pt>
    <dgm:pt modelId="{D4B30717-E7D0-44F4-92A8-DC062127F6ED}" type="asst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dirty="0" smtClean="0"/>
            <a:t>Сенаторы:</a:t>
          </a:r>
        </a:p>
        <a:p>
          <a:r>
            <a:rPr lang="ru-RU" dirty="0" smtClean="0"/>
            <a:t>По 2 представителя от каждого субъекта РФ</a:t>
          </a:r>
        </a:p>
        <a:p>
          <a:r>
            <a:rPr lang="ru-RU" dirty="0" smtClean="0"/>
            <a:t>Бывший президент</a:t>
          </a:r>
        </a:p>
        <a:p>
          <a:r>
            <a:rPr lang="ru-RU" dirty="0" smtClean="0"/>
            <a:t>≤ 30представителей РФ, назначенных президентом</a:t>
          </a:r>
          <a:endParaRPr lang="ru-RU" dirty="0"/>
        </a:p>
      </dgm:t>
    </dgm:pt>
    <dgm:pt modelId="{E48F4EAF-3B41-4CAE-A805-F291C63A01E6}" type="parTrans" cxnId="{BC3B5A4F-27D8-4747-AAC9-5C0362FC4581}">
      <dgm:prSet/>
      <dgm:spPr/>
      <dgm:t>
        <a:bodyPr/>
        <a:lstStyle/>
        <a:p>
          <a:endParaRPr lang="ru-RU"/>
        </a:p>
      </dgm:t>
    </dgm:pt>
    <dgm:pt modelId="{EB4B8D22-89C1-4169-A073-24F2A0D866D3}" type="sibTrans" cxnId="{BC3B5A4F-27D8-4747-AAC9-5C0362FC4581}">
      <dgm:prSet/>
      <dgm:spPr/>
      <dgm:t>
        <a:bodyPr/>
        <a:lstStyle/>
        <a:p>
          <a:endParaRPr lang="ru-RU"/>
        </a:p>
      </dgm:t>
    </dgm:pt>
    <dgm:pt modelId="{4FDC3A39-9A51-4FA4-824D-99A396AD8746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dirty="0" smtClean="0"/>
            <a:t>450 депутатов</a:t>
          </a:r>
          <a:endParaRPr lang="ru-RU" dirty="0"/>
        </a:p>
      </dgm:t>
    </dgm:pt>
    <dgm:pt modelId="{EED7FC8F-938B-4262-8B94-07BB4E80B233}" type="parTrans" cxnId="{BD0CDAAE-5E58-40EF-9D81-E5E6925AFECF}">
      <dgm:prSet/>
      <dgm:spPr/>
      <dgm:t>
        <a:bodyPr/>
        <a:lstStyle/>
        <a:p>
          <a:endParaRPr lang="ru-RU"/>
        </a:p>
      </dgm:t>
    </dgm:pt>
    <dgm:pt modelId="{74CF666C-FDFD-444B-A8BA-5EF20DDBB097}" type="sibTrans" cxnId="{BD0CDAAE-5E58-40EF-9D81-E5E6925AFECF}">
      <dgm:prSet/>
      <dgm:spPr/>
      <dgm:t>
        <a:bodyPr/>
        <a:lstStyle/>
        <a:p>
          <a:endParaRPr lang="ru-RU"/>
        </a:p>
      </dgm:t>
    </dgm:pt>
    <dgm:pt modelId="{68E2D965-A482-4741-80E1-62A9608B4BBA}" type="pres">
      <dgm:prSet presAssocID="{38AA08DD-143A-465F-9CB7-D039417DF5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E008B33-EF31-4A3F-9254-2ACA1313D6F5}" type="pres">
      <dgm:prSet presAssocID="{D2775BBB-6564-4C51-B525-F2F2C95FEC69}" presName="hierRoot1" presStyleCnt="0">
        <dgm:presLayoutVars>
          <dgm:hierBranch val="init"/>
        </dgm:presLayoutVars>
      </dgm:prSet>
      <dgm:spPr/>
    </dgm:pt>
    <dgm:pt modelId="{700AD237-FA34-48F3-8F8D-D2BC9E8F8BDB}" type="pres">
      <dgm:prSet presAssocID="{D2775BBB-6564-4C51-B525-F2F2C95FEC69}" presName="rootComposite1" presStyleCnt="0"/>
      <dgm:spPr/>
    </dgm:pt>
    <dgm:pt modelId="{BCDB8536-9B54-4D5A-862C-7E42128E9C58}" type="pres">
      <dgm:prSet presAssocID="{D2775BBB-6564-4C51-B525-F2F2C95FEC69}" presName="rootText1" presStyleLbl="node0" presStyleIdx="0" presStyleCnt="1" custScaleX="122510" custScaleY="303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09522E-0E4E-4824-A9F3-5F5E5CF3E772}" type="pres">
      <dgm:prSet presAssocID="{D2775BBB-6564-4C51-B525-F2F2C95FEC6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472B826-6577-4D38-A136-C1F3EA57A716}" type="pres">
      <dgm:prSet presAssocID="{D2775BBB-6564-4C51-B525-F2F2C95FEC69}" presName="hierChild2" presStyleCnt="0"/>
      <dgm:spPr/>
    </dgm:pt>
    <dgm:pt modelId="{72DD99F2-3484-40C1-ACCA-0DE6E024775C}" type="pres">
      <dgm:prSet presAssocID="{F88D7385-F9B7-440A-82D5-F810C30E00C9}" presName="Name37" presStyleLbl="parChTrans1D2" presStyleIdx="0" presStyleCnt="2"/>
      <dgm:spPr/>
      <dgm:t>
        <a:bodyPr/>
        <a:lstStyle/>
        <a:p>
          <a:endParaRPr lang="ru-RU"/>
        </a:p>
      </dgm:t>
    </dgm:pt>
    <dgm:pt modelId="{37CF20D0-01EC-4335-BD92-8C41BA0009E4}" type="pres">
      <dgm:prSet presAssocID="{30B13C72-5767-449C-9508-76D712A44116}" presName="hierRoot2" presStyleCnt="0">
        <dgm:presLayoutVars>
          <dgm:hierBranch val="init"/>
        </dgm:presLayoutVars>
      </dgm:prSet>
      <dgm:spPr/>
    </dgm:pt>
    <dgm:pt modelId="{4BD88A86-04B0-486E-8D63-75A752BE4613}" type="pres">
      <dgm:prSet presAssocID="{30B13C72-5767-449C-9508-76D712A44116}" presName="rootComposite" presStyleCnt="0"/>
      <dgm:spPr/>
    </dgm:pt>
    <dgm:pt modelId="{080C6D63-E910-4904-8973-4E0A6A8F264E}" type="pres">
      <dgm:prSet presAssocID="{30B13C72-5767-449C-9508-76D712A44116}" presName="rootText" presStyleLbl="node2" presStyleIdx="0" presStyleCnt="2" custScaleY="394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3A5CD1-FC64-4E6A-8985-64FF4121B432}" type="pres">
      <dgm:prSet presAssocID="{30B13C72-5767-449C-9508-76D712A44116}" presName="rootConnector" presStyleLbl="node2" presStyleIdx="0" presStyleCnt="2"/>
      <dgm:spPr/>
      <dgm:t>
        <a:bodyPr/>
        <a:lstStyle/>
        <a:p>
          <a:endParaRPr lang="ru-RU"/>
        </a:p>
      </dgm:t>
    </dgm:pt>
    <dgm:pt modelId="{6328704B-3596-4F4F-8401-6FE22C9AE613}" type="pres">
      <dgm:prSet presAssocID="{30B13C72-5767-449C-9508-76D712A44116}" presName="hierChild4" presStyleCnt="0"/>
      <dgm:spPr/>
    </dgm:pt>
    <dgm:pt modelId="{B3B38DB5-7FE6-4403-9D15-6790FD0176A1}" type="pres">
      <dgm:prSet presAssocID="{30B13C72-5767-449C-9508-76D712A44116}" presName="hierChild5" presStyleCnt="0"/>
      <dgm:spPr/>
    </dgm:pt>
    <dgm:pt modelId="{1132EC94-E5AC-42DF-8B8C-C4A1CFB9F70D}" type="pres">
      <dgm:prSet presAssocID="{E48F4EAF-3B41-4CAE-A805-F291C63A01E6}" presName="Name111" presStyleLbl="parChTrans1D3" presStyleIdx="0" presStyleCnt="2"/>
      <dgm:spPr/>
      <dgm:t>
        <a:bodyPr/>
        <a:lstStyle/>
        <a:p>
          <a:endParaRPr lang="ru-RU"/>
        </a:p>
      </dgm:t>
    </dgm:pt>
    <dgm:pt modelId="{F511F9F8-509A-48E7-A007-4D544A9D3745}" type="pres">
      <dgm:prSet presAssocID="{D4B30717-E7D0-44F4-92A8-DC062127F6ED}" presName="hierRoot3" presStyleCnt="0">
        <dgm:presLayoutVars>
          <dgm:hierBranch val="init"/>
        </dgm:presLayoutVars>
      </dgm:prSet>
      <dgm:spPr/>
    </dgm:pt>
    <dgm:pt modelId="{BE0E6584-AF7D-4E13-98E4-BDB403F305AB}" type="pres">
      <dgm:prSet presAssocID="{D4B30717-E7D0-44F4-92A8-DC062127F6ED}" presName="rootComposite3" presStyleCnt="0"/>
      <dgm:spPr/>
    </dgm:pt>
    <dgm:pt modelId="{26DFC919-81E3-42E0-82FE-B6C02D6090E0}" type="pres">
      <dgm:prSet presAssocID="{D4B30717-E7D0-44F4-92A8-DC062127F6ED}" presName="rootText3" presStyleLbl="asst2" presStyleIdx="0" presStyleCnt="1" custScaleX="75699" custScaleY="2041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F8565D-0B28-4718-AF57-500F1E04CF89}" type="pres">
      <dgm:prSet presAssocID="{D4B30717-E7D0-44F4-92A8-DC062127F6ED}" presName="rootConnector3" presStyleLbl="asst2" presStyleIdx="0" presStyleCnt="1"/>
      <dgm:spPr/>
      <dgm:t>
        <a:bodyPr/>
        <a:lstStyle/>
        <a:p>
          <a:endParaRPr lang="ru-RU"/>
        </a:p>
      </dgm:t>
    </dgm:pt>
    <dgm:pt modelId="{DD3D9CFE-3FBC-4B15-91EB-902DB9BCA519}" type="pres">
      <dgm:prSet presAssocID="{D4B30717-E7D0-44F4-92A8-DC062127F6ED}" presName="hierChild6" presStyleCnt="0"/>
      <dgm:spPr/>
    </dgm:pt>
    <dgm:pt modelId="{6F81787C-5901-4CE7-9B2A-9CF36C68E5A6}" type="pres">
      <dgm:prSet presAssocID="{D4B30717-E7D0-44F4-92A8-DC062127F6ED}" presName="hierChild7" presStyleCnt="0"/>
      <dgm:spPr/>
    </dgm:pt>
    <dgm:pt modelId="{13799D65-9210-4965-A066-96C98ABDEADF}" type="pres">
      <dgm:prSet presAssocID="{90C346ED-4BA4-43B2-A007-8BC447423153}" presName="Name37" presStyleLbl="parChTrans1D2" presStyleIdx="1" presStyleCnt="2"/>
      <dgm:spPr/>
      <dgm:t>
        <a:bodyPr/>
        <a:lstStyle/>
        <a:p>
          <a:endParaRPr lang="ru-RU"/>
        </a:p>
      </dgm:t>
    </dgm:pt>
    <dgm:pt modelId="{4F639297-002E-4AF4-B58F-4F62E31DB860}" type="pres">
      <dgm:prSet presAssocID="{654FEE35-3AA0-4EA4-B1AB-FCED0037C59D}" presName="hierRoot2" presStyleCnt="0">
        <dgm:presLayoutVars>
          <dgm:hierBranch val="init"/>
        </dgm:presLayoutVars>
      </dgm:prSet>
      <dgm:spPr/>
    </dgm:pt>
    <dgm:pt modelId="{58766661-3A73-4370-B27D-19A743FFC7E9}" type="pres">
      <dgm:prSet presAssocID="{654FEE35-3AA0-4EA4-B1AB-FCED0037C59D}" presName="rootComposite" presStyleCnt="0"/>
      <dgm:spPr/>
    </dgm:pt>
    <dgm:pt modelId="{C646B75D-A9E2-4348-92C2-2D0C7AFC78B7}" type="pres">
      <dgm:prSet presAssocID="{654FEE35-3AA0-4EA4-B1AB-FCED0037C59D}" presName="rootText" presStyleLbl="node2" presStyleIdx="1" presStyleCnt="2" custScaleX="122048" custScaleY="394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25EF2B-4874-4E18-A0E0-2DDFB694C4EF}" type="pres">
      <dgm:prSet presAssocID="{654FEE35-3AA0-4EA4-B1AB-FCED0037C59D}" presName="rootConnector" presStyleLbl="node2" presStyleIdx="1" presStyleCnt="2"/>
      <dgm:spPr/>
      <dgm:t>
        <a:bodyPr/>
        <a:lstStyle/>
        <a:p>
          <a:endParaRPr lang="ru-RU"/>
        </a:p>
      </dgm:t>
    </dgm:pt>
    <dgm:pt modelId="{1A022068-495A-4A32-95BD-0BEC43092638}" type="pres">
      <dgm:prSet presAssocID="{654FEE35-3AA0-4EA4-B1AB-FCED0037C59D}" presName="hierChild4" presStyleCnt="0"/>
      <dgm:spPr/>
    </dgm:pt>
    <dgm:pt modelId="{8B43F4A2-BE45-406C-8881-CC9B31248F89}" type="pres">
      <dgm:prSet presAssocID="{EED7FC8F-938B-4262-8B94-07BB4E80B233}" presName="Name37" presStyleLbl="parChTrans1D3" presStyleIdx="1" presStyleCnt="2"/>
      <dgm:spPr/>
      <dgm:t>
        <a:bodyPr/>
        <a:lstStyle/>
        <a:p>
          <a:endParaRPr lang="ru-RU"/>
        </a:p>
      </dgm:t>
    </dgm:pt>
    <dgm:pt modelId="{53BD3E69-B5A2-4F0D-87B4-3922D9CDA3EA}" type="pres">
      <dgm:prSet presAssocID="{4FDC3A39-9A51-4FA4-824D-99A396AD8746}" presName="hierRoot2" presStyleCnt="0">
        <dgm:presLayoutVars>
          <dgm:hierBranch val="init"/>
        </dgm:presLayoutVars>
      </dgm:prSet>
      <dgm:spPr/>
    </dgm:pt>
    <dgm:pt modelId="{5407DCA7-F337-45C5-89BC-14F8E53F195A}" type="pres">
      <dgm:prSet presAssocID="{4FDC3A39-9A51-4FA4-824D-99A396AD8746}" presName="rootComposite" presStyleCnt="0"/>
      <dgm:spPr/>
    </dgm:pt>
    <dgm:pt modelId="{B6102760-1327-47A4-9422-A9AC6F7C99FF}" type="pres">
      <dgm:prSet presAssocID="{4FDC3A39-9A51-4FA4-824D-99A396AD8746}" presName="rootText" presStyleLbl="node3" presStyleIdx="0" presStyleCnt="1" custScaleY="304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A2650F-269C-4B41-9B87-FA0915E3338B}" type="pres">
      <dgm:prSet presAssocID="{4FDC3A39-9A51-4FA4-824D-99A396AD8746}" presName="rootConnector" presStyleLbl="node3" presStyleIdx="0" presStyleCnt="1"/>
      <dgm:spPr/>
      <dgm:t>
        <a:bodyPr/>
        <a:lstStyle/>
        <a:p>
          <a:endParaRPr lang="ru-RU"/>
        </a:p>
      </dgm:t>
    </dgm:pt>
    <dgm:pt modelId="{ED161290-9873-429B-AF53-7746B459CBC4}" type="pres">
      <dgm:prSet presAssocID="{4FDC3A39-9A51-4FA4-824D-99A396AD8746}" presName="hierChild4" presStyleCnt="0"/>
      <dgm:spPr/>
    </dgm:pt>
    <dgm:pt modelId="{972069B5-DE05-4EF8-86B9-6ED968B385C6}" type="pres">
      <dgm:prSet presAssocID="{4FDC3A39-9A51-4FA4-824D-99A396AD8746}" presName="hierChild5" presStyleCnt="0"/>
      <dgm:spPr/>
    </dgm:pt>
    <dgm:pt modelId="{F36E0FD5-4406-49D6-A7B0-116DBE7633A1}" type="pres">
      <dgm:prSet presAssocID="{654FEE35-3AA0-4EA4-B1AB-FCED0037C59D}" presName="hierChild5" presStyleCnt="0"/>
      <dgm:spPr/>
    </dgm:pt>
    <dgm:pt modelId="{E1F9FDA0-2BCB-4A77-B4A4-C0B03347F941}" type="pres">
      <dgm:prSet presAssocID="{D2775BBB-6564-4C51-B525-F2F2C95FEC69}" presName="hierChild3" presStyleCnt="0"/>
      <dgm:spPr/>
    </dgm:pt>
  </dgm:ptLst>
  <dgm:cxnLst>
    <dgm:cxn modelId="{9C7545DB-56D1-429C-BAB3-A51106B32F5C}" type="presOf" srcId="{30B13C72-5767-449C-9508-76D712A44116}" destId="{080C6D63-E910-4904-8973-4E0A6A8F264E}" srcOrd="0" destOrd="0" presId="urn:microsoft.com/office/officeart/2005/8/layout/orgChart1"/>
    <dgm:cxn modelId="{D99A370D-6994-4A68-8858-917FCFD9619E}" type="presOf" srcId="{30B13C72-5767-449C-9508-76D712A44116}" destId="{903A5CD1-FC64-4E6A-8985-64FF4121B432}" srcOrd="1" destOrd="0" presId="urn:microsoft.com/office/officeart/2005/8/layout/orgChart1"/>
    <dgm:cxn modelId="{5DDF3D43-E64B-4306-A606-88088174A5D3}" srcId="{D2775BBB-6564-4C51-B525-F2F2C95FEC69}" destId="{654FEE35-3AA0-4EA4-B1AB-FCED0037C59D}" srcOrd="1" destOrd="0" parTransId="{90C346ED-4BA4-43B2-A007-8BC447423153}" sibTransId="{E67D3B0C-EAFA-4CD1-8124-62C4FCDCCE87}"/>
    <dgm:cxn modelId="{B2FF129C-ECB8-4258-B4B9-04101A1019E0}" type="presOf" srcId="{654FEE35-3AA0-4EA4-B1AB-FCED0037C59D}" destId="{C646B75D-A9E2-4348-92C2-2D0C7AFC78B7}" srcOrd="0" destOrd="0" presId="urn:microsoft.com/office/officeart/2005/8/layout/orgChart1"/>
    <dgm:cxn modelId="{AE0CBD9C-17A7-4F92-A32F-0AEF6C417EA6}" type="presOf" srcId="{EED7FC8F-938B-4262-8B94-07BB4E80B233}" destId="{8B43F4A2-BE45-406C-8881-CC9B31248F89}" srcOrd="0" destOrd="0" presId="urn:microsoft.com/office/officeart/2005/8/layout/orgChart1"/>
    <dgm:cxn modelId="{6EF4AB70-7F9B-485B-B77A-2BAFC0713BE2}" type="presOf" srcId="{4FDC3A39-9A51-4FA4-824D-99A396AD8746}" destId="{21A2650F-269C-4B41-9B87-FA0915E3338B}" srcOrd="1" destOrd="0" presId="urn:microsoft.com/office/officeart/2005/8/layout/orgChart1"/>
    <dgm:cxn modelId="{C61376A7-B082-440E-B0DA-0ADD70010ADE}" type="presOf" srcId="{D2775BBB-6564-4C51-B525-F2F2C95FEC69}" destId="{BCDB8536-9B54-4D5A-862C-7E42128E9C58}" srcOrd="0" destOrd="0" presId="urn:microsoft.com/office/officeart/2005/8/layout/orgChart1"/>
    <dgm:cxn modelId="{E1BEB6A5-1F94-42FA-9FC2-8258921B6B00}" type="presOf" srcId="{90C346ED-4BA4-43B2-A007-8BC447423153}" destId="{13799D65-9210-4965-A066-96C98ABDEADF}" srcOrd="0" destOrd="0" presId="urn:microsoft.com/office/officeart/2005/8/layout/orgChart1"/>
    <dgm:cxn modelId="{BD0CDAAE-5E58-40EF-9D81-E5E6925AFECF}" srcId="{654FEE35-3AA0-4EA4-B1AB-FCED0037C59D}" destId="{4FDC3A39-9A51-4FA4-824D-99A396AD8746}" srcOrd="0" destOrd="0" parTransId="{EED7FC8F-938B-4262-8B94-07BB4E80B233}" sibTransId="{74CF666C-FDFD-444B-A8BA-5EF20DDBB097}"/>
    <dgm:cxn modelId="{6910941B-9FDD-42F4-A932-F895C8FB9C3F}" srcId="{38AA08DD-143A-465F-9CB7-D039417DF5B3}" destId="{D2775BBB-6564-4C51-B525-F2F2C95FEC69}" srcOrd="0" destOrd="0" parTransId="{0994B5EC-F2CB-465E-A43C-834853C5493A}" sibTransId="{2608B67C-2527-4B21-B73A-75B4FD90445E}"/>
    <dgm:cxn modelId="{17EE6377-6331-45D1-97DE-4A3466F443B7}" type="presOf" srcId="{D4B30717-E7D0-44F4-92A8-DC062127F6ED}" destId="{26DFC919-81E3-42E0-82FE-B6C02D6090E0}" srcOrd="0" destOrd="0" presId="urn:microsoft.com/office/officeart/2005/8/layout/orgChart1"/>
    <dgm:cxn modelId="{D719BF97-14EF-42FF-9CD5-47B503F01C83}" type="presOf" srcId="{D2775BBB-6564-4C51-B525-F2F2C95FEC69}" destId="{F709522E-0E4E-4824-A9F3-5F5E5CF3E772}" srcOrd="1" destOrd="0" presId="urn:microsoft.com/office/officeart/2005/8/layout/orgChart1"/>
    <dgm:cxn modelId="{56C8BCDC-2383-453A-9C59-1FA5F3224A4F}" type="presOf" srcId="{38AA08DD-143A-465F-9CB7-D039417DF5B3}" destId="{68E2D965-A482-4741-80E1-62A9608B4BBA}" srcOrd="0" destOrd="0" presId="urn:microsoft.com/office/officeart/2005/8/layout/orgChart1"/>
    <dgm:cxn modelId="{BC3B5A4F-27D8-4747-AAC9-5C0362FC4581}" srcId="{30B13C72-5767-449C-9508-76D712A44116}" destId="{D4B30717-E7D0-44F4-92A8-DC062127F6ED}" srcOrd="0" destOrd="0" parTransId="{E48F4EAF-3B41-4CAE-A805-F291C63A01E6}" sibTransId="{EB4B8D22-89C1-4169-A073-24F2A0D866D3}"/>
    <dgm:cxn modelId="{400C0C7B-5004-47F8-8F54-14FB22CF9DCC}" type="presOf" srcId="{F88D7385-F9B7-440A-82D5-F810C30E00C9}" destId="{72DD99F2-3484-40C1-ACCA-0DE6E024775C}" srcOrd="0" destOrd="0" presId="urn:microsoft.com/office/officeart/2005/8/layout/orgChart1"/>
    <dgm:cxn modelId="{10149D84-AE7D-4409-8C22-55C1BCE027BF}" type="presOf" srcId="{E48F4EAF-3B41-4CAE-A805-F291C63A01E6}" destId="{1132EC94-E5AC-42DF-8B8C-C4A1CFB9F70D}" srcOrd="0" destOrd="0" presId="urn:microsoft.com/office/officeart/2005/8/layout/orgChart1"/>
    <dgm:cxn modelId="{B7D9C896-7321-46B4-947C-D44E75FFB004}" type="presOf" srcId="{654FEE35-3AA0-4EA4-B1AB-FCED0037C59D}" destId="{2625EF2B-4874-4E18-A0E0-2DDFB694C4EF}" srcOrd="1" destOrd="0" presId="urn:microsoft.com/office/officeart/2005/8/layout/orgChart1"/>
    <dgm:cxn modelId="{35CE83B7-6582-4577-82EB-76A2674F9CAC}" type="presOf" srcId="{4FDC3A39-9A51-4FA4-824D-99A396AD8746}" destId="{B6102760-1327-47A4-9422-A9AC6F7C99FF}" srcOrd="0" destOrd="0" presId="urn:microsoft.com/office/officeart/2005/8/layout/orgChart1"/>
    <dgm:cxn modelId="{8506F882-7187-4DB0-B647-8DA278F5B909}" srcId="{D2775BBB-6564-4C51-B525-F2F2C95FEC69}" destId="{30B13C72-5767-449C-9508-76D712A44116}" srcOrd="0" destOrd="0" parTransId="{F88D7385-F9B7-440A-82D5-F810C30E00C9}" sibTransId="{F637D5A9-CE60-4524-A7AF-979FDA7E826E}"/>
    <dgm:cxn modelId="{288038D1-C9DE-4DE1-9552-85DC99E0AE4E}" type="presOf" srcId="{D4B30717-E7D0-44F4-92A8-DC062127F6ED}" destId="{F6F8565D-0B28-4718-AF57-500F1E04CF89}" srcOrd="1" destOrd="0" presId="urn:microsoft.com/office/officeart/2005/8/layout/orgChart1"/>
    <dgm:cxn modelId="{C6D88AEB-AA42-4745-AAA9-7BDF2DF06E75}" type="presParOf" srcId="{68E2D965-A482-4741-80E1-62A9608B4BBA}" destId="{0E008B33-EF31-4A3F-9254-2ACA1313D6F5}" srcOrd="0" destOrd="0" presId="urn:microsoft.com/office/officeart/2005/8/layout/orgChart1"/>
    <dgm:cxn modelId="{E2B2E46B-1228-4240-9BC0-93711C96CEB5}" type="presParOf" srcId="{0E008B33-EF31-4A3F-9254-2ACA1313D6F5}" destId="{700AD237-FA34-48F3-8F8D-D2BC9E8F8BDB}" srcOrd="0" destOrd="0" presId="urn:microsoft.com/office/officeart/2005/8/layout/orgChart1"/>
    <dgm:cxn modelId="{2FF87AC1-6C9D-4B39-8FB7-1085C2A66478}" type="presParOf" srcId="{700AD237-FA34-48F3-8F8D-D2BC9E8F8BDB}" destId="{BCDB8536-9B54-4D5A-862C-7E42128E9C58}" srcOrd="0" destOrd="0" presId="urn:microsoft.com/office/officeart/2005/8/layout/orgChart1"/>
    <dgm:cxn modelId="{1BC2AA5A-D6D4-4410-8529-C4861F62A5A5}" type="presParOf" srcId="{700AD237-FA34-48F3-8F8D-D2BC9E8F8BDB}" destId="{F709522E-0E4E-4824-A9F3-5F5E5CF3E772}" srcOrd="1" destOrd="0" presId="urn:microsoft.com/office/officeart/2005/8/layout/orgChart1"/>
    <dgm:cxn modelId="{C1DCC930-77FD-432F-9264-65CEA4327E80}" type="presParOf" srcId="{0E008B33-EF31-4A3F-9254-2ACA1313D6F5}" destId="{A472B826-6577-4D38-A136-C1F3EA57A716}" srcOrd="1" destOrd="0" presId="urn:microsoft.com/office/officeart/2005/8/layout/orgChart1"/>
    <dgm:cxn modelId="{2D9DDB04-FD5C-4776-9EFE-BB8C2087F949}" type="presParOf" srcId="{A472B826-6577-4D38-A136-C1F3EA57A716}" destId="{72DD99F2-3484-40C1-ACCA-0DE6E024775C}" srcOrd="0" destOrd="0" presId="urn:microsoft.com/office/officeart/2005/8/layout/orgChart1"/>
    <dgm:cxn modelId="{948495F7-B481-4E41-B2E9-16A8AED5AB28}" type="presParOf" srcId="{A472B826-6577-4D38-A136-C1F3EA57A716}" destId="{37CF20D0-01EC-4335-BD92-8C41BA0009E4}" srcOrd="1" destOrd="0" presId="urn:microsoft.com/office/officeart/2005/8/layout/orgChart1"/>
    <dgm:cxn modelId="{E8E15609-5091-4DE9-8142-D9602E074611}" type="presParOf" srcId="{37CF20D0-01EC-4335-BD92-8C41BA0009E4}" destId="{4BD88A86-04B0-486E-8D63-75A752BE4613}" srcOrd="0" destOrd="0" presId="urn:microsoft.com/office/officeart/2005/8/layout/orgChart1"/>
    <dgm:cxn modelId="{3352C34D-E41E-43A3-AB54-EC36972F04B3}" type="presParOf" srcId="{4BD88A86-04B0-486E-8D63-75A752BE4613}" destId="{080C6D63-E910-4904-8973-4E0A6A8F264E}" srcOrd="0" destOrd="0" presId="urn:microsoft.com/office/officeart/2005/8/layout/orgChart1"/>
    <dgm:cxn modelId="{9113EE78-AAC6-4A67-85A2-AD7556779059}" type="presParOf" srcId="{4BD88A86-04B0-486E-8D63-75A752BE4613}" destId="{903A5CD1-FC64-4E6A-8985-64FF4121B432}" srcOrd="1" destOrd="0" presId="urn:microsoft.com/office/officeart/2005/8/layout/orgChart1"/>
    <dgm:cxn modelId="{BCDF7B42-C8A2-454B-8476-73CA5984E664}" type="presParOf" srcId="{37CF20D0-01EC-4335-BD92-8C41BA0009E4}" destId="{6328704B-3596-4F4F-8401-6FE22C9AE613}" srcOrd="1" destOrd="0" presId="urn:microsoft.com/office/officeart/2005/8/layout/orgChart1"/>
    <dgm:cxn modelId="{749B4D72-E67E-46F5-A1B5-384B9953E92A}" type="presParOf" srcId="{37CF20D0-01EC-4335-BD92-8C41BA0009E4}" destId="{B3B38DB5-7FE6-4403-9D15-6790FD0176A1}" srcOrd="2" destOrd="0" presId="urn:microsoft.com/office/officeart/2005/8/layout/orgChart1"/>
    <dgm:cxn modelId="{BE60553D-CA45-4EC3-96DD-1733224EC167}" type="presParOf" srcId="{B3B38DB5-7FE6-4403-9D15-6790FD0176A1}" destId="{1132EC94-E5AC-42DF-8B8C-C4A1CFB9F70D}" srcOrd="0" destOrd="0" presId="urn:microsoft.com/office/officeart/2005/8/layout/orgChart1"/>
    <dgm:cxn modelId="{6C9CE65A-EA0C-4C37-9FD8-A896EE129E27}" type="presParOf" srcId="{B3B38DB5-7FE6-4403-9D15-6790FD0176A1}" destId="{F511F9F8-509A-48E7-A007-4D544A9D3745}" srcOrd="1" destOrd="0" presId="urn:microsoft.com/office/officeart/2005/8/layout/orgChart1"/>
    <dgm:cxn modelId="{8F533C9B-7662-4678-8450-CDD3A899F784}" type="presParOf" srcId="{F511F9F8-509A-48E7-A007-4D544A9D3745}" destId="{BE0E6584-AF7D-4E13-98E4-BDB403F305AB}" srcOrd="0" destOrd="0" presId="urn:microsoft.com/office/officeart/2005/8/layout/orgChart1"/>
    <dgm:cxn modelId="{773F90D9-C508-49D6-B0A7-7D04497BA69E}" type="presParOf" srcId="{BE0E6584-AF7D-4E13-98E4-BDB403F305AB}" destId="{26DFC919-81E3-42E0-82FE-B6C02D6090E0}" srcOrd="0" destOrd="0" presId="urn:microsoft.com/office/officeart/2005/8/layout/orgChart1"/>
    <dgm:cxn modelId="{E1E1B41B-2454-4A19-8776-58B12B7A6223}" type="presParOf" srcId="{BE0E6584-AF7D-4E13-98E4-BDB403F305AB}" destId="{F6F8565D-0B28-4718-AF57-500F1E04CF89}" srcOrd="1" destOrd="0" presId="urn:microsoft.com/office/officeart/2005/8/layout/orgChart1"/>
    <dgm:cxn modelId="{B5B779F1-35DF-452A-BE1C-CFDD5CB95856}" type="presParOf" srcId="{F511F9F8-509A-48E7-A007-4D544A9D3745}" destId="{DD3D9CFE-3FBC-4B15-91EB-902DB9BCA519}" srcOrd="1" destOrd="0" presId="urn:microsoft.com/office/officeart/2005/8/layout/orgChart1"/>
    <dgm:cxn modelId="{CC74F2F6-B65B-4EE0-A2B3-4068028C2F31}" type="presParOf" srcId="{F511F9F8-509A-48E7-A007-4D544A9D3745}" destId="{6F81787C-5901-4CE7-9B2A-9CF36C68E5A6}" srcOrd="2" destOrd="0" presId="urn:microsoft.com/office/officeart/2005/8/layout/orgChart1"/>
    <dgm:cxn modelId="{8DC9D3FA-4E14-4373-8CCA-4C1738B0A1AB}" type="presParOf" srcId="{A472B826-6577-4D38-A136-C1F3EA57A716}" destId="{13799D65-9210-4965-A066-96C98ABDEADF}" srcOrd="2" destOrd="0" presId="urn:microsoft.com/office/officeart/2005/8/layout/orgChart1"/>
    <dgm:cxn modelId="{1B09942F-71AE-4228-B4B3-33BFE829A7D0}" type="presParOf" srcId="{A472B826-6577-4D38-A136-C1F3EA57A716}" destId="{4F639297-002E-4AF4-B58F-4F62E31DB860}" srcOrd="3" destOrd="0" presId="urn:microsoft.com/office/officeart/2005/8/layout/orgChart1"/>
    <dgm:cxn modelId="{6805D85D-2EC9-4FD8-9E57-CB46D6885E23}" type="presParOf" srcId="{4F639297-002E-4AF4-B58F-4F62E31DB860}" destId="{58766661-3A73-4370-B27D-19A743FFC7E9}" srcOrd="0" destOrd="0" presId="urn:microsoft.com/office/officeart/2005/8/layout/orgChart1"/>
    <dgm:cxn modelId="{971999D3-F409-4E47-9DEE-96A53587F09A}" type="presParOf" srcId="{58766661-3A73-4370-B27D-19A743FFC7E9}" destId="{C646B75D-A9E2-4348-92C2-2D0C7AFC78B7}" srcOrd="0" destOrd="0" presId="urn:microsoft.com/office/officeart/2005/8/layout/orgChart1"/>
    <dgm:cxn modelId="{5302EDA7-C264-4C0B-9896-11F8DE5310B0}" type="presParOf" srcId="{58766661-3A73-4370-B27D-19A743FFC7E9}" destId="{2625EF2B-4874-4E18-A0E0-2DDFB694C4EF}" srcOrd="1" destOrd="0" presId="urn:microsoft.com/office/officeart/2005/8/layout/orgChart1"/>
    <dgm:cxn modelId="{40BFE314-A9E2-43C5-862D-281BF130E08C}" type="presParOf" srcId="{4F639297-002E-4AF4-B58F-4F62E31DB860}" destId="{1A022068-495A-4A32-95BD-0BEC43092638}" srcOrd="1" destOrd="0" presId="urn:microsoft.com/office/officeart/2005/8/layout/orgChart1"/>
    <dgm:cxn modelId="{2D927AFE-60FA-47B2-9295-74036B813C8D}" type="presParOf" srcId="{1A022068-495A-4A32-95BD-0BEC43092638}" destId="{8B43F4A2-BE45-406C-8881-CC9B31248F89}" srcOrd="0" destOrd="0" presId="urn:microsoft.com/office/officeart/2005/8/layout/orgChart1"/>
    <dgm:cxn modelId="{C61A5651-8BF0-4EC9-9824-27BBEBDF4FCB}" type="presParOf" srcId="{1A022068-495A-4A32-95BD-0BEC43092638}" destId="{53BD3E69-B5A2-4F0D-87B4-3922D9CDA3EA}" srcOrd="1" destOrd="0" presId="urn:microsoft.com/office/officeart/2005/8/layout/orgChart1"/>
    <dgm:cxn modelId="{2162CF34-BABE-4F2A-BFD4-29AC7EDAA892}" type="presParOf" srcId="{53BD3E69-B5A2-4F0D-87B4-3922D9CDA3EA}" destId="{5407DCA7-F337-45C5-89BC-14F8E53F195A}" srcOrd="0" destOrd="0" presId="urn:microsoft.com/office/officeart/2005/8/layout/orgChart1"/>
    <dgm:cxn modelId="{61AD56B1-F2E6-4816-A87C-990B6E976FC8}" type="presParOf" srcId="{5407DCA7-F337-45C5-89BC-14F8E53F195A}" destId="{B6102760-1327-47A4-9422-A9AC6F7C99FF}" srcOrd="0" destOrd="0" presId="urn:microsoft.com/office/officeart/2005/8/layout/orgChart1"/>
    <dgm:cxn modelId="{27D55836-0AD6-4087-ADD8-0E5C092325CA}" type="presParOf" srcId="{5407DCA7-F337-45C5-89BC-14F8E53F195A}" destId="{21A2650F-269C-4B41-9B87-FA0915E3338B}" srcOrd="1" destOrd="0" presId="urn:microsoft.com/office/officeart/2005/8/layout/orgChart1"/>
    <dgm:cxn modelId="{F7EB9A0D-00AD-42F4-8B68-C88E1EFAB6A0}" type="presParOf" srcId="{53BD3E69-B5A2-4F0D-87B4-3922D9CDA3EA}" destId="{ED161290-9873-429B-AF53-7746B459CBC4}" srcOrd="1" destOrd="0" presId="urn:microsoft.com/office/officeart/2005/8/layout/orgChart1"/>
    <dgm:cxn modelId="{52CF84BD-4648-4173-B772-9B8725F80D23}" type="presParOf" srcId="{53BD3E69-B5A2-4F0D-87B4-3922D9CDA3EA}" destId="{972069B5-DE05-4EF8-86B9-6ED968B385C6}" srcOrd="2" destOrd="0" presId="urn:microsoft.com/office/officeart/2005/8/layout/orgChart1"/>
    <dgm:cxn modelId="{5F46E3CB-E47B-4647-AAEB-BDE7AEB4EC4B}" type="presParOf" srcId="{4F639297-002E-4AF4-B58F-4F62E31DB860}" destId="{F36E0FD5-4406-49D6-A7B0-116DBE7633A1}" srcOrd="2" destOrd="0" presId="urn:microsoft.com/office/officeart/2005/8/layout/orgChart1"/>
    <dgm:cxn modelId="{A3A5A341-2119-4DAA-9016-D0CCB363D93B}" type="presParOf" srcId="{0E008B33-EF31-4A3F-9254-2ACA1313D6F5}" destId="{E1F9FDA0-2BCB-4A77-B4A4-C0B03347F94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0CC6E7-1094-4044-9944-40FC9AB3EB17}">
      <dsp:nvSpPr>
        <dsp:cNvPr id="0" name=""/>
        <dsp:cNvSpPr/>
      </dsp:nvSpPr>
      <dsp:spPr>
        <a:xfrm>
          <a:off x="3821596" y="1556072"/>
          <a:ext cx="2703807" cy="469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627"/>
              </a:lnTo>
              <a:lnTo>
                <a:pt x="2703807" y="234627"/>
              </a:lnTo>
              <a:lnTo>
                <a:pt x="2703807" y="4692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4F7946-ABAC-4158-86AC-36628750727F}">
      <dsp:nvSpPr>
        <dsp:cNvPr id="0" name=""/>
        <dsp:cNvSpPr/>
      </dsp:nvSpPr>
      <dsp:spPr>
        <a:xfrm>
          <a:off x="3775875" y="1556072"/>
          <a:ext cx="91440" cy="4692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92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1EFF97-2D92-44E2-8BB2-E0CF56322426}">
      <dsp:nvSpPr>
        <dsp:cNvPr id="0" name=""/>
        <dsp:cNvSpPr/>
      </dsp:nvSpPr>
      <dsp:spPr>
        <a:xfrm>
          <a:off x="1117788" y="1556072"/>
          <a:ext cx="2703807" cy="469255"/>
        </a:xfrm>
        <a:custGeom>
          <a:avLst/>
          <a:gdLst/>
          <a:ahLst/>
          <a:cxnLst/>
          <a:rect l="0" t="0" r="0" b="0"/>
          <a:pathLst>
            <a:path>
              <a:moveTo>
                <a:pt x="2703807" y="0"/>
              </a:moveTo>
              <a:lnTo>
                <a:pt x="2703807" y="234627"/>
              </a:lnTo>
              <a:lnTo>
                <a:pt x="0" y="234627"/>
              </a:lnTo>
              <a:lnTo>
                <a:pt x="0" y="4692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82D790-112B-4269-B384-AFC620A02ACE}">
      <dsp:nvSpPr>
        <dsp:cNvPr id="0" name=""/>
        <dsp:cNvSpPr/>
      </dsp:nvSpPr>
      <dsp:spPr>
        <a:xfrm>
          <a:off x="2704320" y="438796"/>
          <a:ext cx="2234551" cy="1117275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Ветви власти</a:t>
          </a:r>
        </a:p>
      </dsp:txBody>
      <dsp:txXfrm>
        <a:off x="2704320" y="438796"/>
        <a:ext cx="2234551" cy="1117275"/>
      </dsp:txXfrm>
    </dsp:sp>
    <dsp:sp modelId="{77B3CC99-32FF-4C2D-BAEF-B834FA8DFAAF}">
      <dsp:nvSpPr>
        <dsp:cNvPr id="0" name=""/>
        <dsp:cNvSpPr/>
      </dsp:nvSpPr>
      <dsp:spPr>
        <a:xfrm>
          <a:off x="513" y="2025327"/>
          <a:ext cx="2234551" cy="1117275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Законодатель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ная </a:t>
          </a:r>
        </a:p>
      </dsp:txBody>
      <dsp:txXfrm>
        <a:off x="513" y="2025327"/>
        <a:ext cx="2234551" cy="1117275"/>
      </dsp:txXfrm>
    </dsp:sp>
    <dsp:sp modelId="{B33BF10B-F589-4063-A92A-BFBA82974182}">
      <dsp:nvSpPr>
        <dsp:cNvPr id="0" name=""/>
        <dsp:cNvSpPr/>
      </dsp:nvSpPr>
      <dsp:spPr>
        <a:xfrm>
          <a:off x="2704320" y="2025327"/>
          <a:ext cx="2234551" cy="1117275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Исполнитель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ная </a:t>
          </a:r>
        </a:p>
      </dsp:txBody>
      <dsp:txXfrm>
        <a:off x="2704320" y="2025327"/>
        <a:ext cx="2234551" cy="1117275"/>
      </dsp:txXfrm>
    </dsp:sp>
    <dsp:sp modelId="{713FAA59-C5CE-45EF-BE6F-DAF2C2FF6927}">
      <dsp:nvSpPr>
        <dsp:cNvPr id="0" name=""/>
        <dsp:cNvSpPr/>
      </dsp:nvSpPr>
      <dsp:spPr>
        <a:xfrm>
          <a:off x="5408127" y="2025327"/>
          <a:ext cx="2234551" cy="1117275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Судебная </a:t>
          </a:r>
        </a:p>
      </dsp:txBody>
      <dsp:txXfrm>
        <a:off x="5408127" y="2025327"/>
        <a:ext cx="2234551" cy="11172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43F4A2-BE45-406C-8881-CC9B31248F89}">
      <dsp:nvSpPr>
        <dsp:cNvPr id="0" name=""/>
        <dsp:cNvSpPr/>
      </dsp:nvSpPr>
      <dsp:spPr>
        <a:xfrm>
          <a:off x="5260059" y="1763428"/>
          <a:ext cx="530093" cy="828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8792"/>
              </a:lnTo>
              <a:lnTo>
                <a:pt x="530093" y="8287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99D65-9210-4965-A066-96C98ABDEADF}">
      <dsp:nvSpPr>
        <dsp:cNvPr id="0" name=""/>
        <dsp:cNvSpPr/>
      </dsp:nvSpPr>
      <dsp:spPr>
        <a:xfrm>
          <a:off x="4921836" y="584476"/>
          <a:ext cx="1751807" cy="608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032"/>
              </a:lnTo>
              <a:lnTo>
                <a:pt x="1751807" y="304032"/>
              </a:lnTo>
              <a:lnTo>
                <a:pt x="1751807" y="608065"/>
              </a:lnTo>
            </a:path>
          </a:pathLst>
        </a:custGeom>
        <a:noFill/>
        <a:ln w="9525" cap="flat" cmpd="sng" algn="ctr">
          <a:solidFill>
            <a:srgbClr val="224268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1132EC94-E5AC-42DF-8B8C-C4A1CFB9F70D}">
      <dsp:nvSpPr>
        <dsp:cNvPr id="0" name=""/>
        <dsp:cNvSpPr/>
      </dsp:nvSpPr>
      <dsp:spPr>
        <a:xfrm>
          <a:off x="2546791" y="1763428"/>
          <a:ext cx="304032" cy="2085779"/>
        </a:xfrm>
        <a:custGeom>
          <a:avLst/>
          <a:gdLst/>
          <a:ahLst/>
          <a:cxnLst/>
          <a:rect l="0" t="0" r="0" b="0"/>
          <a:pathLst>
            <a:path>
              <a:moveTo>
                <a:pt x="304032" y="0"/>
              </a:moveTo>
              <a:lnTo>
                <a:pt x="304032" y="2085779"/>
              </a:lnTo>
              <a:lnTo>
                <a:pt x="0" y="208577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D99F2-3484-40C1-ACCA-0DE6E024775C}">
      <dsp:nvSpPr>
        <dsp:cNvPr id="0" name=""/>
        <dsp:cNvSpPr/>
      </dsp:nvSpPr>
      <dsp:spPr>
        <a:xfrm>
          <a:off x="2850823" y="584476"/>
          <a:ext cx="2071012" cy="608065"/>
        </a:xfrm>
        <a:custGeom>
          <a:avLst/>
          <a:gdLst/>
          <a:ahLst/>
          <a:cxnLst/>
          <a:rect l="0" t="0" r="0" b="0"/>
          <a:pathLst>
            <a:path>
              <a:moveTo>
                <a:pt x="2071012" y="0"/>
              </a:moveTo>
              <a:lnTo>
                <a:pt x="2071012" y="304032"/>
              </a:lnTo>
              <a:lnTo>
                <a:pt x="0" y="304032"/>
              </a:lnTo>
              <a:lnTo>
                <a:pt x="0" y="608065"/>
              </a:lnTo>
            </a:path>
          </a:pathLst>
        </a:custGeom>
        <a:noFill/>
        <a:ln w="9525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BCDB8536-9B54-4D5A-862C-7E42128E9C58}">
      <dsp:nvSpPr>
        <dsp:cNvPr id="0" name=""/>
        <dsp:cNvSpPr/>
      </dsp:nvSpPr>
      <dsp:spPr>
        <a:xfrm>
          <a:off x="3148167" y="145685"/>
          <a:ext cx="3547336" cy="43879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Федеральное Собрание РФ</a:t>
          </a:r>
          <a:endParaRPr lang="ru-RU" sz="2000" kern="1200" dirty="0"/>
        </a:p>
      </dsp:txBody>
      <dsp:txXfrm>
        <a:off x="3148167" y="145685"/>
        <a:ext cx="3547336" cy="438791"/>
      </dsp:txXfrm>
    </dsp:sp>
    <dsp:sp modelId="{080C6D63-E910-4904-8973-4E0A6A8F264E}">
      <dsp:nvSpPr>
        <dsp:cNvPr id="0" name=""/>
        <dsp:cNvSpPr/>
      </dsp:nvSpPr>
      <dsp:spPr>
        <a:xfrm>
          <a:off x="1403049" y="1192542"/>
          <a:ext cx="2895548" cy="57088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Совет Федерации РФ</a:t>
          </a:r>
          <a:endParaRPr lang="ru-RU" sz="2000" kern="1200" dirty="0"/>
        </a:p>
      </dsp:txBody>
      <dsp:txXfrm>
        <a:off x="1403049" y="1192542"/>
        <a:ext cx="2895548" cy="570886"/>
      </dsp:txXfrm>
    </dsp:sp>
    <dsp:sp modelId="{26DFC919-81E3-42E0-82FE-B6C02D6090E0}">
      <dsp:nvSpPr>
        <dsp:cNvPr id="0" name=""/>
        <dsp:cNvSpPr/>
      </dsp:nvSpPr>
      <dsp:spPr>
        <a:xfrm>
          <a:off x="354889" y="2371493"/>
          <a:ext cx="2191901" cy="2955428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Сенаторы: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 2 представителя от каждого субъекта РФ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Бывший президент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≤ 30представителей РФ, назначенных президентом</a:t>
          </a:r>
          <a:endParaRPr lang="ru-RU" sz="2000" kern="1200" dirty="0"/>
        </a:p>
      </dsp:txBody>
      <dsp:txXfrm>
        <a:off x="354889" y="2371493"/>
        <a:ext cx="2191901" cy="2955428"/>
      </dsp:txXfrm>
    </dsp:sp>
    <dsp:sp modelId="{C646B75D-A9E2-4348-92C2-2D0C7AFC78B7}">
      <dsp:nvSpPr>
        <dsp:cNvPr id="0" name=""/>
        <dsp:cNvSpPr/>
      </dsp:nvSpPr>
      <dsp:spPr>
        <a:xfrm>
          <a:off x="4906663" y="1192542"/>
          <a:ext cx="3533959" cy="57088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Государственная Дума РФ</a:t>
          </a:r>
          <a:endParaRPr lang="ru-RU" sz="2000" kern="1200" dirty="0"/>
        </a:p>
      </dsp:txBody>
      <dsp:txXfrm>
        <a:off x="4906663" y="1192542"/>
        <a:ext cx="3533959" cy="570886"/>
      </dsp:txXfrm>
    </dsp:sp>
    <dsp:sp modelId="{B6102760-1327-47A4-9422-A9AC6F7C99FF}">
      <dsp:nvSpPr>
        <dsp:cNvPr id="0" name=""/>
        <dsp:cNvSpPr/>
      </dsp:nvSpPr>
      <dsp:spPr>
        <a:xfrm>
          <a:off x="5790153" y="2371493"/>
          <a:ext cx="2895548" cy="441455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450 депутатов</a:t>
          </a:r>
          <a:endParaRPr lang="ru-RU" sz="2000" kern="1200" dirty="0"/>
        </a:p>
      </dsp:txBody>
      <dsp:txXfrm>
        <a:off x="5790153" y="2371493"/>
        <a:ext cx="2895548" cy="4414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1A65D-040B-4B73-9438-386EE74F8934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050AB-EC99-4DEB-ADA5-CBA2E6B1D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417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1F35CA-DFF2-4A1B-A00B-6561BE8E1B4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213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D9EB4-8A85-419E-A2DD-B61236C480A8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949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1BA82-6A52-4889-BE65-3060769FD144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554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FAD02-960F-4F37-9795-CFE8EED8A98A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189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E3C3F-32AC-4A60-80D3-548CA497AD2B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314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71288-AB09-4CB9-9B29-3736BAFE76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294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2CE3D-1079-4448-B4D4-5E3053D78C6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304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93B9B-DB24-4903-8825-64367F300F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15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9AED3-6B80-4AF3-B828-A035CDA497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3500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15A92-BD7D-4427-B76B-D87B1A5E158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4850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2ED67-6BA9-4281-AFEB-98860F3EAB2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732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051F8-6F45-4E59-9E7C-0459497319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01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6D088-11FB-42CB-83BD-94FF1F894317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5507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B285B-C684-4977-8B98-99CE19731B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1303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4CF32-6967-461C-98A1-015FB5FCA75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0730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267AF-D3EB-4986-AEDF-0E359D57F7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5294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CF8C6-B673-4E9B-B03A-A56F21264C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67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731A7-D22E-432E-83D3-E6AD7C675357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330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52D4D-33F8-46E4-B8F7-A4F7E62E4C34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046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517F4-F08E-4E90-ADB8-14D6935F88B8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772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62C9E-6B31-4FB4-95ED-DAC92DC6B378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95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2C9EE-FEFF-47FE-B079-FB9217CBF9FD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461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A9183-31E1-4D1C-B1D1-5C2C9A6BB2A7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468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D6E37-D3BB-4C79-A0BF-56273EF822D3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585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9AC4B3-3C9B-4A58-88D6-2B51F05252A6}" type="slidenum">
              <a:rPr lang="en-US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17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BD5692-5DC1-4F4D-9836-D135A8F7FCA6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35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Конституция РФ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i="1" u="sng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Статья 1</a:t>
            </a:r>
          </a:p>
          <a:p>
            <a:pPr>
              <a:buFontTx/>
              <a:buNone/>
            </a:pPr>
            <a:r>
              <a:rPr lang="ru-RU"/>
              <a:t>	</a:t>
            </a:r>
            <a:r>
              <a:rPr lang="ru-RU">
                <a:solidFill>
                  <a:schemeClr val="bg1"/>
                </a:solidFill>
              </a:rPr>
              <a:t>Российская Федерация - Россия есть демократическое федеративное правовое государство с республиканской формой правления</a:t>
            </a:r>
            <a:r>
              <a:rPr lang="ru-RU"/>
              <a:t>.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7200" y="1447800"/>
            <a:ext cx="8001000" cy="3505200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021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ария\Documents\вш\8dd780cf732e4bc2e43c67163d8ac64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71"/>
          <a:stretch/>
        </p:blipFill>
        <p:spPr bwMode="auto">
          <a:xfrm>
            <a:off x="-21348" y="0"/>
            <a:ext cx="91653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2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ария\Documents\вш\8dd780cf732e4bc2e43c67163d8ac64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26" b="572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423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Правовое государство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564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Правовое государство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 bwMode="auto"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ru-RU" dirty="0" smtClean="0"/>
              <a:t>демократическое </a:t>
            </a:r>
            <a:r>
              <a:rPr lang="ru-RU" dirty="0"/>
              <a:t>государство, организация и деятельность которого основаны на праве и связаны с правом, где созданы условия для наиболее полного обеспечения естественных и неотчуждаемых прав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189430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Признаки правового государства: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 bwMode="auto"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/>
              <a:t>Верховенство закона;</a:t>
            </a:r>
          </a:p>
          <a:p>
            <a:r>
              <a:rPr lang="ru-RU"/>
              <a:t>Незыблемость прав и свобод человека;</a:t>
            </a:r>
          </a:p>
          <a:p>
            <a:r>
              <a:rPr lang="ru-RU"/>
              <a:t>Разделение властей.</a:t>
            </a:r>
          </a:p>
        </p:txBody>
      </p:sp>
      <p:pic>
        <p:nvPicPr>
          <p:cNvPr id="10244" name="Picture 4" descr="imag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246" y="3861048"/>
            <a:ext cx="1685925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44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27412310"/>
              </p:ext>
            </p:extLst>
          </p:nvPr>
        </p:nvGraphicFramePr>
        <p:xfrm>
          <a:off x="1043608" y="457200"/>
          <a:ext cx="7643192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31" name="AutoShape 19"/>
          <p:cNvSpPr>
            <a:spLocks noChangeArrowheads="1"/>
          </p:cNvSpPr>
          <p:nvPr/>
        </p:nvSpPr>
        <p:spPr bwMode="auto">
          <a:xfrm>
            <a:off x="1907704" y="3816393"/>
            <a:ext cx="485775" cy="838200"/>
          </a:xfrm>
          <a:prstGeom prst="downArrow">
            <a:avLst>
              <a:gd name="adj1" fmla="val 50000"/>
              <a:gd name="adj2" fmla="val 43137"/>
            </a:avLst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332" name="Oval 20"/>
          <p:cNvSpPr>
            <a:spLocks noChangeArrowheads="1"/>
          </p:cNvSpPr>
          <p:nvPr/>
        </p:nvSpPr>
        <p:spPr bwMode="auto">
          <a:xfrm>
            <a:off x="716213" y="4762500"/>
            <a:ext cx="2514600" cy="1295400"/>
          </a:xfrm>
          <a:prstGeom prst="ellipse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парламент</a:t>
            </a:r>
          </a:p>
        </p:txBody>
      </p:sp>
      <p:sp>
        <p:nvSpPr>
          <p:cNvPr id="13333" name="AutoShape 21"/>
          <p:cNvSpPr>
            <a:spLocks noChangeArrowheads="1"/>
          </p:cNvSpPr>
          <p:nvPr/>
        </p:nvSpPr>
        <p:spPr bwMode="auto">
          <a:xfrm>
            <a:off x="4677207" y="3781222"/>
            <a:ext cx="485775" cy="762000"/>
          </a:xfrm>
          <a:prstGeom prst="downArrow">
            <a:avLst>
              <a:gd name="adj1" fmla="val 50000"/>
              <a:gd name="adj2" fmla="val 39216"/>
            </a:avLst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334" name="Oval 22"/>
          <p:cNvSpPr>
            <a:spLocks noChangeArrowheads="1"/>
          </p:cNvSpPr>
          <p:nvPr/>
        </p:nvSpPr>
        <p:spPr bwMode="auto">
          <a:xfrm>
            <a:off x="3738994" y="4654593"/>
            <a:ext cx="2362200" cy="914400"/>
          </a:xfrm>
          <a:prstGeom prst="ellipse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правительство</a:t>
            </a:r>
          </a:p>
        </p:txBody>
      </p:sp>
    </p:spTree>
    <p:extLst>
      <p:ext uri="{BB962C8B-B14F-4D97-AF65-F5344CB8AC3E}">
        <p14:creationId xmlns:p14="http://schemas.microsoft.com/office/powerpoint/2010/main" val="37792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1" grpId="0" animBg="1"/>
      <p:bldP spid="13332" grpId="0" animBg="1"/>
      <p:bldP spid="13333" grpId="0" animBg="1"/>
      <p:bldP spid="133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2" name="Picture 14" descr="976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96752"/>
            <a:ext cx="3276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3" name="Picture 15" descr="с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05064"/>
            <a:ext cx="29718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4" name="Picture 16" descr="гд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624" y="3928864"/>
            <a:ext cx="28956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37236" y="188640"/>
            <a:ext cx="7772400" cy="864096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Парламент РФ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228184" y="3501008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771800" y="3501008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45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9644257"/>
              </p:ext>
            </p:extLst>
          </p:nvPr>
        </p:nvGraphicFramePr>
        <p:xfrm>
          <a:off x="203712" y="548680"/>
          <a:ext cx="868876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4415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Государственная Дума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палата Федерального собрания Российской Федерации — парламента Российской Федерации. </a:t>
            </a:r>
          </a:p>
          <a:p>
            <a:r>
              <a:rPr lang="ru-RU" sz="2400" dirty="0" smtClean="0"/>
              <a:t>Высший законодательный орган власти в Российской Федерации наряду с Советом Федерации</a:t>
            </a:r>
          </a:p>
          <a:p>
            <a:r>
              <a:rPr lang="ru-RU" sz="2400" dirty="0" smtClean="0"/>
              <a:t>Избирается гражданами Российской Федерации на основе всеобщего равного и прямого избирательного права при тайном голосовании сроком на пять лет</a:t>
            </a:r>
          </a:p>
          <a:p>
            <a:r>
              <a:rPr lang="ru-RU" sz="2400" dirty="0" smtClean="0"/>
              <a:t>Роспуск Госдумы может произойти по указу президента России.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64800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Правительство РФ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 высший исполнительный орган государственной власти Российской Федерации.</a:t>
            </a:r>
          </a:p>
          <a:p>
            <a:r>
              <a:rPr lang="ru-RU" sz="2400" dirty="0"/>
              <a:t>п</a:t>
            </a:r>
            <a:r>
              <a:rPr lang="ru-RU" sz="2400" dirty="0" smtClean="0"/>
              <a:t>одотчётно Президенту Российской Федерации и подконтрольно Государственной Думе.</a:t>
            </a:r>
          </a:p>
          <a:p>
            <a:r>
              <a:rPr lang="ru-RU" sz="2400" dirty="0" smtClean="0"/>
              <a:t>издает постановления и распоряжения, обеспечивает их исполнение</a:t>
            </a:r>
          </a:p>
          <a:p>
            <a:r>
              <a:rPr lang="ru-RU" sz="2400" dirty="0" smtClean="0"/>
              <a:t>состоит из Председателя Правительства Российской Федерации, заместителей Председателя Правительства Российской Федерации и федеральных министров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7951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003">
  <a:themeElements>
    <a:clrScheme name="00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003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186</Words>
  <Application>Microsoft Office PowerPoint</Application>
  <PresentationFormat>Экран (4:3)</PresentationFormat>
  <Paragraphs>38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1_003</vt:lpstr>
      <vt:lpstr>Оформление по умолчанию</vt:lpstr>
      <vt:lpstr>Конституция РФ</vt:lpstr>
      <vt:lpstr>Правовое государство</vt:lpstr>
      <vt:lpstr>Правовое государство</vt:lpstr>
      <vt:lpstr>Признаки правового государства:</vt:lpstr>
      <vt:lpstr>Презентация PowerPoint</vt:lpstr>
      <vt:lpstr>Парламент РФ</vt:lpstr>
      <vt:lpstr>Презентация PowerPoint</vt:lpstr>
      <vt:lpstr>Государственная Дума</vt:lpstr>
      <vt:lpstr>Правительство РФ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Гражданское общество и правовое государство</dc:title>
  <dc:creator>Мария</dc:creator>
  <cp:lastModifiedBy>Admin</cp:lastModifiedBy>
  <cp:revision>26</cp:revision>
  <dcterms:created xsi:type="dcterms:W3CDTF">2018-03-17T18:50:31Z</dcterms:created>
  <dcterms:modified xsi:type="dcterms:W3CDTF">2021-10-07T05:23:40Z</dcterms:modified>
</cp:coreProperties>
</file>