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92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29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34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10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42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7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04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8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8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8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21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2C15116-3D1F-41E4-8930-4DB7CF9DF8B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B77BD8-6A1F-4ACD-A489-CB1C1064B16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418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Предложение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02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Предложение </a:t>
            </a:r>
            <a:r>
              <a:rPr lang="en-US" dirty="0" smtClean="0"/>
              <a:t>(supply)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это желание производителя </a:t>
            </a:r>
            <a:r>
              <a:rPr lang="ru-RU" dirty="0" smtClean="0"/>
              <a:t>произвести </a:t>
            </a:r>
            <a:r>
              <a:rPr lang="ru-RU" dirty="0"/>
              <a:t>и предложить к </a:t>
            </a:r>
            <a:r>
              <a:rPr lang="ru-RU" dirty="0" smtClean="0"/>
              <a:t>продаже на </a:t>
            </a:r>
            <a:r>
              <a:rPr lang="ru-RU" dirty="0"/>
              <a:t>рынке свои товары по </a:t>
            </a:r>
            <a:r>
              <a:rPr lang="ru-RU" dirty="0" smtClean="0"/>
              <a:t>конкретным </a:t>
            </a:r>
            <a:r>
              <a:rPr lang="ru-RU" dirty="0"/>
              <a:t>ценам из ряда возможных </a:t>
            </a:r>
            <a:r>
              <a:rPr lang="ru-RU" dirty="0" smtClean="0"/>
              <a:t>цен в </a:t>
            </a:r>
            <a:r>
              <a:rPr lang="ru-RU" dirty="0"/>
              <a:t>течение определённого </a:t>
            </a:r>
            <a:r>
              <a:rPr lang="ru-RU" dirty="0" smtClean="0"/>
              <a:t>периода времени</a:t>
            </a:r>
          </a:p>
          <a:p>
            <a:endParaRPr lang="ru-RU" dirty="0"/>
          </a:p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предложения</a:t>
            </a:r>
          </a:p>
          <a:p>
            <a:r>
              <a:rPr lang="ru-RU" dirty="0"/>
              <a:t>это объём (количество) </a:t>
            </a:r>
            <a:r>
              <a:rPr lang="ru-RU" dirty="0" smtClean="0"/>
              <a:t>товара определённого </a:t>
            </a:r>
            <a:r>
              <a:rPr lang="ru-RU" dirty="0"/>
              <a:t>вида (в </a:t>
            </a:r>
            <a:r>
              <a:rPr lang="ru-RU" dirty="0" smtClean="0"/>
              <a:t>натуральном </a:t>
            </a:r>
            <a:r>
              <a:rPr lang="ru-RU" dirty="0"/>
              <a:t>измерении), который </a:t>
            </a:r>
            <a:r>
              <a:rPr lang="ru-RU" dirty="0" smtClean="0"/>
              <a:t>производители </a:t>
            </a:r>
            <a:r>
              <a:rPr lang="ru-RU" dirty="0"/>
              <a:t>готовы (хотят и </a:t>
            </a:r>
            <a:r>
              <a:rPr lang="ru-RU" dirty="0" smtClean="0"/>
              <a:t>могут) предложить </a:t>
            </a:r>
            <a:r>
              <a:rPr lang="ru-RU" dirty="0"/>
              <a:t>в течение </a:t>
            </a:r>
            <a:r>
              <a:rPr lang="ru-RU" dirty="0" smtClean="0"/>
              <a:t>определённого </a:t>
            </a:r>
            <a:r>
              <a:rPr lang="ru-RU" dirty="0"/>
              <a:t>периода при </a:t>
            </a:r>
            <a:r>
              <a:rPr lang="ru-RU" dirty="0" smtClean="0"/>
              <a:t>определённом уровне </a:t>
            </a:r>
            <a:r>
              <a:rPr lang="ru-RU" dirty="0"/>
              <a:t>цены на этот </a:t>
            </a:r>
            <a:r>
              <a:rPr lang="ru-RU" dirty="0" smtClean="0"/>
              <a:t>товар</a:t>
            </a:r>
          </a:p>
          <a:p>
            <a:endParaRPr lang="ru-RU" dirty="0"/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</a:t>
            </a:r>
          </a:p>
          <a:p>
            <a:r>
              <a:rPr lang="ru-RU" dirty="0" smtClean="0"/>
              <a:t>минимальная </a:t>
            </a:r>
            <a:r>
              <a:rPr lang="ru-RU" dirty="0"/>
              <a:t>цена, по которой продавцы </a:t>
            </a:r>
            <a:r>
              <a:rPr lang="ru-RU" dirty="0" smtClean="0"/>
              <a:t>готовы </a:t>
            </a:r>
            <a:r>
              <a:rPr lang="ru-RU" dirty="0"/>
              <a:t>продать некоторое </a:t>
            </a:r>
            <a:r>
              <a:rPr lang="ru-RU" dirty="0" smtClean="0"/>
              <a:t>количество </a:t>
            </a:r>
            <a:r>
              <a:rPr lang="ru-RU" dirty="0"/>
              <a:t>данного товара за </a:t>
            </a:r>
            <a:r>
              <a:rPr lang="ru-RU" dirty="0" smtClean="0"/>
              <a:t>определённый </a:t>
            </a:r>
            <a:r>
              <a:rPr lang="ru-RU" dirty="0"/>
              <a:t>период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700557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предложения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Повышение цен </a:t>
            </a:r>
            <a:r>
              <a:rPr lang="ru-RU" dirty="0"/>
              <a:t>обычно ведёт к росту </a:t>
            </a:r>
            <a:r>
              <a:rPr lang="ru-RU" dirty="0" smtClean="0"/>
              <a:t>величины </a:t>
            </a:r>
            <a:r>
              <a:rPr lang="ru-RU" dirty="0"/>
              <a:t>предложения, а </a:t>
            </a:r>
            <a:r>
              <a:rPr lang="ru-RU" dirty="0" smtClean="0"/>
              <a:t>снижение цен </a:t>
            </a:r>
            <a:r>
              <a:rPr lang="ru-RU" dirty="0"/>
              <a:t>— к её </a:t>
            </a:r>
            <a:r>
              <a:rPr lang="ru-RU" dirty="0" smtClean="0"/>
              <a:t>уменьшению</a:t>
            </a:r>
          </a:p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Неценовые факторы предложения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Цены на ресурсы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Число продавцов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Технология производства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Цены на взаимозаменяемые товары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Ожидания изменения цен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Налоги и дотации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Природные условия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6811" t="48851" r="35969" b="13782"/>
          <a:stretch/>
        </p:blipFill>
        <p:spPr>
          <a:xfrm>
            <a:off x="6400800" y="1957388"/>
            <a:ext cx="5068389" cy="391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Индивидуальное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Предложение одного конкретного продавца товара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Рыночное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Совокупность всех индивидуальных предложений данного товара на данном рынке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15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Ценовая эластичность предложения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реакция </a:t>
            </a:r>
            <a:r>
              <a:rPr lang="ru-RU" dirty="0"/>
              <a:t>на изменение цены со стороны производителей.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позволяет </a:t>
            </a:r>
            <a:r>
              <a:rPr lang="ru-RU" dirty="0"/>
              <a:t>определить степень реагирования производителей различной продукции на изменение цены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показывает, на сколько изменится в процентном отношении величина предложения при изменении цены товара (услуги) на 1 </a:t>
            </a:r>
            <a:r>
              <a:rPr lang="ru-RU" dirty="0" smtClean="0"/>
              <a:t>%: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предложение </a:t>
            </a:r>
            <a:r>
              <a:rPr lang="ru-RU" dirty="0"/>
              <a:t>эластично, </a:t>
            </a:r>
            <a:r>
              <a:rPr lang="ru-RU" dirty="0" smtClean="0"/>
              <a:t>если при </a:t>
            </a:r>
            <a:r>
              <a:rPr lang="ru-RU" dirty="0"/>
              <a:t>изменении цены на 1% его объем изменится более чем </a:t>
            </a:r>
            <a:r>
              <a:rPr lang="ru-RU" dirty="0" smtClean="0"/>
              <a:t>на 1%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dirty="0" smtClean="0"/>
              <a:t>предложение не эластично</a:t>
            </a:r>
            <a:r>
              <a:rPr lang="ru-RU" dirty="0"/>
              <a:t>, </a:t>
            </a:r>
            <a:r>
              <a:rPr lang="ru-RU" dirty="0" smtClean="0"/>
              <a:t>если при </a:t>
            </a:r>
            <a:r>
              <a:rPr lang="ru-RU" dirty="0"/>
              <a:t>изменении цены на 1% его объем изменится </a:t>
            </a:r>
            <a:r>
              <a:rPr lang="ru-RU" dirty="0" smtClean="0"/>
              <a:t>менее </a:t>
            </a:r>
            <a:r>
              <a:rPr lang="ru-RU" dirty="0"/>
              <a:t>чем </a:t>
            </a:r>
            <a:r>
              <a:rPr lang="ru-RU" dirty="0" smtClean="0"/>
              <a:t>на 1</a:t>
            </a:r>
            <a:r>
              <a:rPr lang="ru-RU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829656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Крайние случаи эластичности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Абсолютно </a:t>
            </a:r>
            <a:r>
              <a:rPr lang="ru-RU" dirty="0"/>
              <a:t>эластичное предложение: есть только одна цена, по которой товар продаётся. Малейшее изменение цены приводит или к отказу от продажи товара (если цена падает), или к безграничному росту продаж (если цена растёт).</a:t>
            </a:r>
          </a:p>
          <a:p>
            <a:pPr marL="0" indent="0">
              <a:buNone/>
            </a:pPr>
            <a:r>
              <a:rPr lang="ru-RU" dirty="0" smtClean="0"/>
              <a:t>Абсолютно </a:t>
            </a:r>
            <a:r>
              <a:rPr lang="ru-RU" dirty="0"/>
              <a:t>неэластичное предложение: как бы ни менялась цена блага, величина предложения будет постоянной.</a:t>
            </a:r>
          </a:p>
          <a:p>
            <a:endParaRPr lang="ru-RU" dirty="0"/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Эластичность предложения по цене зависит от факторов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наличие </a:t>
            </a:r>
            <a:r>
              <a:rPr lang="ru-RU" dirty="0"/>
              <a:t>возможности долгого хранения товара при низких затратах</a:t>
            </a:r>
            <a:r>
              <a:rPr lang="ru-RU" dirty="0" smtClean="0"/>
              <a:t>;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возможность </a:t>
            </a:r>
            <a:r>
              <a:rPr lang="ru-RU" dirty="0"/>
              <a:t>при существующей технологии производства быстро изменять объёмы выпуска товара</a:t>
            </a:r>
            <a:r>
              <a:rPr lang="ru-RU" dirty="0" smtClean="0"/>
              <a:t>;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фактор </a:t>
            </a:r>
            <a:r>
              <a:rPr lang="ru-RU" dirty="0"/>
              <a:t>времени: чем больше у производителя времени «приспособиться» к изменениям цены, тем эластичность выше.</a:t>
            </a:r>
          </a:p>
        </p:txBody>
      </p:sp>
    </p:spTree>
    <p:extLst>
      <p:ext uri="{BB962C8B-B14F-4D97-AF65-F5344CB8AC3E}">
        <p14:creationId xmlns:p14="http://schemas.microsoft.com/office/powerpoint/2010/main" val="291046001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</TotalTime>
  <Words>324</Words>
  <Application>Microsoft Office PowerPoint</Application>
  <PresentationFormat>Широкоэкранный</PresentationFormat>
  <Paragraphs>38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Ретро</vt:lpstr>
      <vt:lpstr>Предложение </vt:lpstr>
      <vt:lpstr>Предложение (supply) </vt:lpstr>
      <vt:lpstr>Закон предложения</vt:lpstr>
      <vt:lpstr>Предложение</vt:lpstr>
      <vt:lpstr>Ценовая эластичность предложения</vt:lpstr>
      <vt:lpstr>Крайние случаи эластичности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Предложение </dc:title>
  <dc:creator>Admin</dc:creator>
  <cp:lastModifiedBy>Admin</cp:lastModifiedBy>
  <cp:revision>4</cp:revision>
  <dcterms:created xsi:type="dcterms:W3CDTF">2020-11-23T19:41:27Z</dcterms:created>
  <dcterms:modified xsi:type="dcterms:W3CDTF">2020-11-23T20:14:07Z</dcterms:modified>
</cp:coreProperties>
</file>