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7" r:id="rId6"/>
    <p:sldId id="268" r:id="rId7"/>
    <p:sldId id="275" r:id="rId8"/>
    <p:sldId id="264" r:id="rId9"/>
    <p:sldId id="260" r:id="rId10"/>
    <p:sldId id="261" r:id="rId11"/>
    <p:sldId id="270" r:id="rId12"/>
    <p:sldId id="271" r:id="rId13"/>
    <p:sldId id="272" r:id="rId14"/>
    <p:sldId id="274" r:id="rId15"/>
    <p:sldId id="266" r:id="rId16"/>
    <p:sldId id="262" r:id="rId17"/>
    <p:sldId id="26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522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46446A-744D-484B-ADA9-400D8C13FD56}" type="datetimeFigureOut">
              <a:rPr lang="ru-RU" smtClean="0"/>
              <a:pPr/>
              <a:t>03.11.2022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723900-7D8B-419C-B483-224B05F4A6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46446A-744D-484B-ADA9-400D8C13FD56}" type="datetimeFigureOut">
              <a:rPr lang="ru-RU" smtClean="0"/>
              <a:pPr/>
              <a:t>03.11.2022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723900-7D8B-419C-B483-224B05F4A6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46446A-744D-484B-ADA9-400D8C13FD56}" type="datetimeFigureOut">
              <a:rPr lang="ru-RU" smtClean="0"/>
              <a:pPr/>
              <a:t>03.11.2022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723900-7D8B-419C-B483-224B05F4A6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46446A-744D-484B-ADA9-400D8C13FD56}" type="datetimeFigureOut">
              <a:rPr lang="ru-RU" smtClean="0"/>
              <a:pPr/>
              <a:t>03.11.2022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723900-7D8B-419C-B483-224B05F4A6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46446A-744D-484B-ADA9-400D8C13FD56}" type="datetimeFigureOut">
              <a:rPr lang="ru-RU" smtClean="0"/>
              <a:pPr/>
              <a:t>03.11.2022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723900-7D8B-419C-B483-224B05F4A6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46446A-744D-484B-ADA9-400D8C13FD56}" type="datetimeFigureOut">
              <a:rPr lang="ru-RU" smtClean="0"/>
              <a:pPr/>
              <a:t>03.11.2022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723900-7D8B-419C-B483-224B05F4A6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46446A-744D-484B-ADA9-400D8C13FD56}" type="datetimeFigureOut">
              <a:rPr lang="ru-RU" smtClean="0"/>
              <a:pPr/>
              <a:t>03.11.2022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723900-7D8B-419C-B483-224B05F4A6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46446A-744D-484B-ADA9-400D8C13FD56}" type="datetimeFigureOut">
              <a:rPr lang="ru-RU" smtClean="0"/>
              <a:pPr/>
              <a:t>03.11.2022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723900-7D8B-419C-B483-224B05F4A6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46446A-744D-484B-ADA9-400D8C13FD56}" type="datetimeFigureOut">
              <a:rPr lang="ru-RU" smtClean="0"/>
              <a:pPr/>
              <a:t>03.11.2022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723900-7D8B-419C-B483-224B05F4A6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46446A-744D-484B-ADA9-400D8C13FD56}" type="datetimeFigureOut">
              <a:rPr lang="ru-RU" smtClean="0"/>
              <a:pPr/>
              <a:t>03.11.2022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723900-7D8B-419C-B483-224B05F4A6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46446A-744D-484B-ADA9-400D8C13FD56}" type="datetimeFigureOut">
              <a:rPr lang="ru-RU" smtClean="0"/>
              <a:pPr/>
              <a:t>03.11.2022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723900-7D8B-419C-B483-224B05F4A6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4F46446A-744D-484B-ADA9-400D8C13FD56}" type="datetimeFigureOut">
              <a:rPr lang="ru-RU" smtClean="0"/>
              <a:pPr/>
              <a:t>03.11.2022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8723900-7D8B-419C-B483-224B05F4A69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wedge/>
  </p:transition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hyperlink" Target="http://elenmore.web-box.ru/_mod_files/ce_images/mulnicu/4a2e2d02d779.png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hyperlink" Target="http://img-fotki.yandex.ru/get/5005/valenta-mog.c8/0_67b07_13a4c327_L.jp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stroyindustry.com/userfiles/image/Article_pics/008/%D0%9F%D0%B5%D1%82%D1%83%D1%85.jp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i016.radikal.ru/0909/d1/afd6936ab4bd.jpg" TargetMode="External"/><Relationship Id="rId13" Type="http://schemas.openxmlformats.org/officeDocument/2006/relationships/image" Target="../media/image18.jpeg"/><Relationship Id="rId18" Type="http://schemas.openxmlformats.org/officeDocument/2006/relationships/hyperlink" Target="http://go.mail.ru/search_images?q=%D0%9A%D0%B0%D1%80%D1%82%D0%B8%D0%BD%D0%BA%D0%B0%20%D1%82%D0%B2%D0%BE%D1%80%D0%BE%D0%B3&amp;rch=l&amp;fr=web" TargetMode="External"/><Relationship Id="rId3" Type="http://schemas.openxmlformats.org/officeDocument/2006/relationships/image" Target="../media/image13.jpeg"/><Relationship Id="rId7" Type="http://schemas.openxmlformats.org/officeDocument/2006/relationships/image" Target="../media/image15.jpeg"/><Relationship Id="rId12" Type="http://schemas.openxmlformats.org/officeDocument/2006/relationships/hyperlink" Target="http://photo.fabrikaglamura.ru/photo/1/306/moy/244553.jpg" TargetMode="External"/><Relationship Id="rId17" Type="http://schemas.openxmlformats.org/officeDocument/2006/relationships/image" Target="../media/image20.jpeg"/><Relationship Id="rId2" Type="http://schemas.openxmlformats.org/officeDocument/2006/relationships/hyperlink" Target="http://www.petroplast.ru/pictures/catalog/Bronze.jpg" TargetMode="External"/><Relationship Id="rId16" Type="http://schemas.openxmlformats.org/officeDocument/2006/relationships/hyperlink" Target="http://i.allday.ru/uploads/posts/2009-10/thumbs/1255281498_119006.jpg" TargetMode="External"/><Relationship Id="rId20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g210.imageshack.us/img210/3263/singileib2zx.jpg" TargetMode="External"/><Relationship Id="rId11" Type="http://schemas.openxmlformats.org/officeDocument/2006/relationships/image" Target="../media/image17.jpeg"/><Relationship Id="rId5" Type="http://schemas.openxmlformats.org/officeDocument/2006/relationships/image" Target="../media/image14.jpeg"/><Relationship Id="rId15" Type="http://schemas.openxmlformats.org/officeDocument/2006/relationships/image" Target="../media/image19.jpeg"/><Relationship Id="rId10" Type="http://schemas.openxmlformats.org/officeDocument/2006/relationships/hyperlink" Target="http://www.lkray.ru/images/stories/brands/semislonov/Kunjut/sesame_childrens.jpg" TargetMode="External"/><Relationship Id="rId19" Type="http://schemas.openxmlformats.org/officeDocument/2006/relationships/hyperlink" Target="http://eda-recepty.com/cookme/images/recipe/blinj-s-tvorogom_1288958461_0.jpg" TargetMode="External"/><Relationship Id="rId4" Type="http://schemas.openxmlformats.org/officeDocument/2006/relationships/hyperlink" Target="http://www.biomanantial.com/images/revista/Fotolia_4551844_XS.jpg" TargetMode="External"/><Relationship Id="rId9" Type="http://schemas.openxmlformats.org/officeDocument/2006/relationships/image" Target="../media/image16.jpeg"/><Relationship Id="rId14" Type="http://schemas.openxmlformats.org/officeDocument/2006/relationships/hyperlink" Target="http://s015.radikal.ru/i332/1010/81/ba39bc2d9942.jpg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71802" y="3714752"/>
            <a:ext cx="5643602" cy="1357322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>
                <a:solidFill>
                  <a:srgbClr val="FF0000"/>
                </a:solidFill>
              </a:rPr>
              <a:t>Игра – путешествие </a:t>
            </a: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«Будь здоров»        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00364" y="5786454"/>
            <a:ext cx="5544616" cy="574924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FF00"/>
                </a:solidFill>
              </a:rPr>
              <a:t>Для  группы продленного дня.</a:t>
            </a:r>
            <a:endParaRPr lang="ru-RU" sz="2800" dirty="0">
              <a:solidFill>
                <a:srgbClr val="FFFF00"/>
              </a:solidFill>
            </a:endParaRPr>
          </a:p>
        </p:txBody>
      </p:sp>
      <p:pic>
        <p:nvPicPr>
          <p:cNvPr id="4" name="Рисунок 3" descr="transporta-760.gif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000100" y="4000504"/>
            <a:ext cx="1595217" cy="1785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d18dd0bcd0b1d0bbd0b5d0bcd0b0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28596" y="357166"/>
            <a:ext cx="2941851" cy="30003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404664"/>
            <a:ext cx="8352928" cy="5688632"/>
          </a:xfrm>
          <a:prstGeom prst="rect">
            <a:avLst/>
          </a:prstGeom>
          <a:solidFill>
            <a:srgbClr val="00B0F0"/>
          </a:solidFill>
          <a:ln w="9525">
            <a:solidFill>
              <a:srgbClr val="00B0F0"/>
            </a:solidFill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0921909">
            <a:off x="1542268" y="3905851"/>
            <a:ext cx="6548307" cy="936104"/>
          </a:xfrm>
          <a:solidFill>
            <a:srgbClr val="00B0F0"/>
          </a:solidFill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Станция «Красивая улыбка»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витамины.bmp"/>
          <p:cNvPicPr>
            <a:picLocks noChangeAspect="1"/>
          </p:cNvPicPr>
          <p:nvPr/>
        </p:nvPicPr>
        <p:blipFill>
          <a:blip r:embed="rId2" cstate="screen"/>
          <a:srcRect r="48"/>
          <a:stretch>
            <a:fillRect/>
          </a:stretch>
        </p:blipFill>
        <p:spPr>
          <a:xfrm>
            <a:off x="428596" y="285728"/>
            <a:ext cx="8404279" cy="4528003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итамин  А.bmp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357157" y="642919"/>
            <a:ext cx="8429685" cy="4626046"/>
          </a:xfrm>
          <a:prstGeom prst="rect">
            <a:avLst/>
          </a:prstGeom>
        </p:spPr>
      </p:pic>
      <p:pic>
        <p:nvPicPr>
          <p:cNvPr id="3" name="Рисунок 2" descr="Витамин  А.bmp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357158" y="642918"/>
            <a:ext cx="642910" cy="178595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итамин В.bmp"/>
          <p:cNvPicPr>
            <a:picLocks noChangeAspect="1"/>
          </p:cNvPicPr>
          <p:nvPr/>
        </p:nvPicPr>
        <p:blipFill>
          <a:blip r:embed="rId2" cstate="screen"/>
          <a:srcRect b="38"/>
          <a:stretch>
            <a:fillRect/>
          </a:stretch>
        </p:blipFill>
        <p:spPr>
          <a:xfrm>
            <a:off x="357158" y="357166"/>
            <a:ext cx="8443140" cy="4660497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итамин  D.bmp"/>
          <p:cNvPicPr>
            <a:picLocks noChangeAspect="1"/>
          </p:cNvPicPr>
          <p:nvPr/>
        </p:nvPicPr>
        <p:blipFill>
          <a:blip r:embed="rId2" cstate="screen"/>
          <a:srcRect b="89"/>
          <a:stretch>
            <a:fillRect/>
          </a:stretch>
        </p:blipFill>
        <p:spPr>
          <a:xfrm>
            <a:off x="285720" y="357166"/>
            <a:ext cx="8501122" cy="466525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transporta-682.gif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785786" y="1571612"/>
            <a:ext cx="2926725" cy="3286148"/>
          </a:xfrm>
        </p:spPr>
      </p:pic>
      <p:pic>
        <p:nvPicPr>
          <p:cNvPr id="5" name="Рисунок 4" descr="transporta-681.gif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071934" y="2285992"/>
            <a:ext cx="4577527" cy="2428892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-main-pic" descr="Картинка 148 из 15304">
            <a:hlinkClick r:id="rId2" tgtFrame="&quot;_blank&quot;"/>
          </p:cNvPr>
          <p:cNvPicPr>
            <a:picLocks noGrp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332656"/>
            <a:ext cx="8568951" cy="6192688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5157192"/>
            <a:ext cx="4176464" cy="504056"/>
          </a:xfrm>
          <a:solidFill>
            <a:srgbClr val="00B0F0"/>
          </a:solidFill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Станция «Чистюля»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661248"/>
            <a:ext cx="8496944" cy="792088"/>
          </a:xfrm>
          <a:solidFill>
            <a:srgbClr val="00B0F0"/>
          </a:solidFill>
        </p:spPr>
        <p:txBody>
          <a:bodyPr/>
          <a:lstStyle/>
          <a:p>
            <a:r>
              <a:rPr lang="ru-RU" dirty="0" smtClean="0"/>
              <a:t>Молодцы!</a:t>
            </a:r>
            <a:endParaRPr lang="ru-RU" dirty="0"/>
          </a:p>
        </p:txBody>
      </p:sp>
      <p:pic>
        <p:nvPicPr>
          <p:cNvPr id="4" name="i-main-pic" descr="Картинка 322 из 15304">
            <a:hlinkClick r:id="rId2" tgtFrame="&quot;_blank&quot;"/>
          </p:cNvPr>
          <p:cNvPicPr>
            <a:picLocks noGrp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188640"/>
            <a:ext cx="8496944" cy="5472608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28596" y="500042"/>
            <a:ext cx="8286808" cy="542928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screen">
            <a:lum contrast="10000"/>
          </a:blip>
          <a:srcRect/>
          <a:stretch>
            <a:fillRect/>
          </a:stretch>
        </p:blipFill>
        <p:spPr bwMode="auto">
          <a:xfrm>
            <a:off x="2214546" y="1214422"/>
            <a:ext cx="4857784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039864" cy="697850"/>
          </a:xfrm>
          <a:solidFill>
            <a:schemeClr val="accent4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Станция «Режим  дня»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9" name="Содержимое 3"/>
          <p:cNvPicPr>
            <a:picLocks/>
          </p:cNvPicPr>
          <p:nvPr/>
        </p:nvPicPr>
        <p:blipFill>
          <a:blip r:embed="rId3" cstate="screen">
            <a:lum contrast="10000"/>
          </a:blip>
          <a:srcRect/>
          <a:stretch>
            <a:fillRect/>
          </a:stretch>
        </p:blipFill>
        <p:spPr bwMode="auto">
          <a:xfrm>
            <a:off x="7215206" y="2714620"/>
            <a:ext cx="1428760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ый треугольник 12"/>
          <p:cNvSpPr/>
          <p:nvPr/>
        </p:nvSpPr>
        <p:spPr>
          <a:xfrm rot="5400000">
            <a:off x="1678761" y="1321579"/>
            <a:ext cx="1571636" cy="1357322"/>
          </a:xfrm>
          <a:prstGeom prst="rtTriangl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Содержимое 3"/>
          <p:cNvPicPr>
            <a:picLocks/>
          </p:cNvPicPr>
          <p:nvPr/>
        </p:nvPicPr>
        <p:blipFill>
          <a:blip r:embed="rId4" cstate="screen">
            <a:lum contrast="10000"/>
          </a:blip>
          <a:srcRect/>
          <a:stretch>
            <a:fillRect/>
          </a:stretch>
        </p:blipFill>
        <p:spPr bwMode="auto">
          <a:xfrm>
            <a:off x="428596" y="1285860"/>
            <a:ext cx="1428760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Содержимое 3"/>
          <p:cNvPicPr>
            <a:picLocks/>
          </p:cNvPicPr>
          <p:nvPr/>
        </p:nvPicPr>
        <p:blipFill>
          <a:blip r:embed="rId5" cstate="screen">
            <a:lum contrast="10000"/>
          </a:blip>
          <a:srcRect/>
          <a:stretch>
            <a:fillRect/>
          </a:stretch>
        </p:blipFill>
        <p:spPr bwMode="auto">
          <a:xfrm>
            <a:off x="500034" y="3143248"/>
            <a:ext cx="1500198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рямоугольный треугольник 14"/>
          <p:cNvSpPr/>
          <p:nvPr/>
        </p:nvSpPr>
        <p:spPr>
          <a:xfrm rot="5400000" flipV="1">
            <a:off x="5656251" y="1130307"/>
            <a:ext cx="1571634" cy="1739867"/>
          </a:xfrm>
          <a:prstGeom prst="rtTriangl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Содержимое 3"/>
          <p:cNvPicPr>
            <a:picLocks/>
          </p:cNvPicPr>
          <p:nvPr/>
        </p:nvPicPr>
        <p:blipFill>
          <a:blip r:embed="rId6" cstate="screen">
            <a:lum contrast="10000"/>
          </a:blip>
          <a:srcRect/>
          <a:stretch>
            <a:fillRect/>
          </a:stretch>
        </p:blipFill>
        <p:spPr bwMode="auto">
          <a:xfrm>
            <a:off x="6929454" y="1214422"/>
            <a:ext cx="1785950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рямоугольный треугольник 15"/>
          <p:cNvSpPr/>
          <p:nvPr/>
        </p:nvSpPr>
        <p:spPr>
          <a:xfrm>
            <a:off x="2071670" y="4572008"/>
            <a:ext cx="1571636" cy="1357322"/>
          </a:xfrm>
          <a:prstGeom prst="rtTriangl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Содержимое 3"/>
          <p:cNvPicPr>
            <a:picLocks/>
          </p:cNvPicPr>
          <p:nvPr/>
        </p:nvPicPr>
        <p:blipFill>
          <a:blip r:embed="rId7" cstate="screen">
            <a:lum contrast="10000"/>
          </a:blip>
          <a:srcRect/>
          <a:stretch>
            <a:fillRect/>
          </a:stretch>
        </p:blipFill>
        <p:spPr bwMode="auto">
          <a:xfrm>
            <a:off x="428596" y="4714884"/>
            <a:ext cx="1714512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Прямоугольный треугольник 16"/>
          <p:cNvSpPr/>
          <p:nvPr/>
        </p:nvSpPr>
        <p:spPr>
          <a:xfrm rot="16200000">
            <a:off x="6000760" y="4286256"/>
            <a:ext cx="1571636" cy="1714512"/>
          </a:xfrm>
          <a:prstGeom prst="rtTriangl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Содержимое 3"/>
          <p:cNvPicPr>
            <a:picLocks/>
          </p:cNvPicPr>
          <p:nvPr/>
        </p:nvPicPr>
        <p:blipFill>
          <a:blip r:embed="rId8" cstate="screen">
            <a:lum contrast="10000"/>
          </a:blip>
          <a:srcRect/>
          <a:stretch>
            <a:fillRect/>
          </a:stretch>
        </p:blipFill>
        <p:spPr bwMode="auto">
          <a:xfrm>
            <a:off x="7072330" y="4214818"/>
            <a:ext cx="1643074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Прямоугольник 17"/>
          <p:cNvSpPr/>
          <p:nvPr/>
        </p:nvSpPr>
        <p:spPr>
          <a:xfrm rot="5400000">
            <a:off x="8322495" y="5536421"/>
            <a:ext cx="500066" cy="28575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Месяц 13"/>
          <p:cNvSpPr/>
          <p:nvPr/>
        </p:nvSpPr>
        <p:spPr>
          <a:xfrm rot="1767518">
            <a:off x="1780654" y="837687"/>
            <a:ext cx="1353197" cy="3239529"/>
          </a:xfrm>
          <a:prstGeom prst="moon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76672"/>
            <a:ext cx="8183880" cy="936104"/>
          </a:xfrm>
          <a:solidFill>
            <a:srgbClr val="92D050"/>
          </a:solidFill>
          <a:ln>
            <a:solidFill>
              <a:srgbClr val="FFC000"/>
            </a:solidFill>
          </a:ln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Загадка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71934" y="1643050"/>
            <a:ext cx="4320480" cy="2952328"/>
          </a:xfrm>
          <a:solidFill>
            <a:srgbClr val="FFC000"/>
          </a:solidFill>
          <a:ln>
            <a:solidFill>
              <a:srgbClr val="FFFF00"/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ru-RU" dirty="0" smtClean="0"/>
              <a:t>Я не сплю со всеми</a:t>
            </a:r>
          </a:p>
          <a:p>
            <a:r>
              <a:rPr lang="ru-RU" dirty="0" smtClean="0"/>
              <a:t>Караулю время.</a:t>
            </a:r>
          </a:p>
          <a:p>
            <a:r>
              <a:rPr lang="ru-RU" dirty="0" smtClean="0"/>
              <a:t>Если хочешь, разбужу,</a:t>
            </a:r>
          </a:p>
          <a:p>
            <a:r>
              <a:rPr lang="ru-RU" dirty="0" smtClean="0"/>
              <a:t>А не надо погожу.</a:t>
            </a:r>
            <a:endParaRPr lang="ru-RU" dirty="0"/>
          </a:p>
        </p:txBody>
      </p:sp>
      <p:pic>
        <p:nvPicPr>
          <p:cNvPr id="4" name="Рисунок 3" descr="505003034.gif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00034" y="1571612"/>
            <a:ext cx="3446317" cy="3857652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085184"/>
            <a:ext cx="8352928" cy="949856"/>
          </a:xfrm>
          <a:solidFill>
            <a:schemeClr val="accent1">
              <a:lumMod val="75000"/>
            </a:schemeClr>
          </a:solidFill>
        </p:spPr>
        <p:txBody>
          <a:bodyPr/>
          <a:lstStyle/>
          <a:p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Будильник.</a:t>
            </a:r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6" name="i-main-pic" descr="Картинка 16 из 75806">
            <a:hlinkClick r:id="rId2" tgtFrame="&quot;_blank&quot;"/>
          </p:cNvPr>
          <p:cNvPicPr>
            <a:picLocks noGrp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690018" y="836712"/>
            <a:ext cx="4258245" cy="403244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332656"/>
            <a:ext cx="3744416" cy="648072"/>
          </a:xfrm>
          <a:solidFill>
            <a:srgbClr val="FF0000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Что  на завтрак?</a:t>
            </a:r>
            <a:endParaRPr lang="ru-RU" dirty="0"/>
          </a:p>
        </p:txBody>
      </p:sp>
      <p:pic>
        <p:nvPicPr>
          <p:cNvPr id="4" name="i-main-pic" descr="Картинка 96 из 31055">
            <a:hlinkClick r:id="rId2" tgtFrame="&quot;_blank&quot;"/>
          </p:cNvPr>
          <p:cNvPicPr>
            <a:picLocks noGrp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5576" y="836712"/>
            <a:ext cx="1706476" cy="1520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-main-pic" descr="Картинка 6 из 63311">
            <a:hlinkClick r:id="rId4" tgtFrame="&quot;_blank&quot;"/>
          </p:cNvPr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851920" y="2636912"/>
            <a:ext cx="1798733" cy="1344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g210.imageshack.us/img210/3263/singileib2zx.jpg">
            <a:hlinkClick r:id="rId6" tgtFrame="&quot;_blank&quot;"/>
          </p:cNvPr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732240" y="2492896"/>
            <a:ext cx="1569302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-main-pic" descr="Картинка 18 из 10471">
            <a:hlinkClick r:id="rId8" tgtFrame="&quot;_blank&quot;"/>
          </p:cNvPr>
          <p:cNvPicPr/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755576" y="4221088"/>
            <a:ext cx="1728191" cy="1404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-main-pic" descr="Картинка 50 из 996">
            <a:hlinkClick r:id="rId10" tgtFrame="&quot;_blank&quot;"/>
          </p:cNvPr>
          <p:cNvPicPr/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3563888" y="4221088"/>
            <a:ext cx="2243095" cy="1402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-main-pic" descr="Картинка 6 из 16599">
            <a:hlinkClick r:id="rId12" tgtFrame="&quot;_blank&quot;"/>
          </p:cNvPr>
          <p:cNvPicPr/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3995936" y="1268760"/>
            <a:ext cx="1584176" cy="122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i-main-pic" descr="Картинка 18 из 11338">
            <a:hlinkClick r:id="rId14" tgtFrame="&quot;_blank&quot;"/>
          </p:cNvPr>
          <p:cNvPicPr/>
          <p:nvPr/>
        </p:nvPicPr>
        <p:blipFill>
          <a:blip r:embed="rId15" cstate="screen"/>
          <a:srcRect/>
          <a:stretch>
            <a:fillRect/>
          </a:stretch>
        </p:blipFill>
        <p:spPr bwMode="auto">
          <a:xfrm>
            <a:off x="827584" y="2564904"/>
            <a:ext cx="1656184" cy="1287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i-main-pic" descr="Картинка 11 из 136000">
            <a:hlinkClick r:id="rId16" tgtFrame="&quot;_blank&quot;"/>
          </p:cNvPr>
          <p:cNvPicPr/>
          <p:nvPr/>
        </p:nvPicPr>
        <p:blipFill>
          <a:blip r:embed="rId17" cstate="screen"/>
          <a:srcRect/>
          <a:stretch>
            <a:fillRect/>
          </a:stretch>
        </p:blipFill>
        <p:spPr bwMode="auto">
          <a:xfrm>
            <a:off x="6660232" y="4005064"/>
            <a:ext cx="1505774" cy="1378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>
            <a:hlinkClick r:id="rId18"/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Найти в списке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19"/>
              </a:rPr>
              <a:t>  </a:t>
            </a:r>
            <a:endParaRPr kumimoji="0" lang="ru-RU" sz="28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1026" name="Picture 2" descr="http://eda-recepty.com/cookme/images/recipe/blinj-s-tvorogom_1288958461_0.jpg">
            <a:hlinkClick r:id="rId19"/>
          </p:cNvPr>
          <p:cNvPicPr>
            <a:picLocks noChangeAspect="1" noChangeArrowheads="1"/>
          </p:cNvPicPr>
          <p:nvPr/>
        </p:nvPicPr>
        <p:blipFill>
          <a:blip r:embed="rId20" cstate="screen"/>
          <a:srcRect/>
          <a:stretch>
            <a:fillRect/>
          </a:stretch>
        </p:blipFill>
        <p:spPr bwMode="auto">
          <a:xfrm>
            <a:off x="6660232" y="764704"/>
            <a:ext cx="1806514" cy="1396483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28596" y="500042"/>
            <a:ext cx="8286808" cy="542928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screen">
            <a:lum contrast="10000"/>
          </a:blip>
          <a:srcRect/>
          <a:stretch>
            <a:fillRect/>
          </a:stretch>
        </p:blipFill>
        <p:spPr bwMode="auto">
          <a:xfrm>
            <a:off x="2214546" y="1214422"/>
            <a:ext cx="4857784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039864" cy="697850"/>
          </a:xfrm>
          <a:solidFill>
            <a:schemeClr val="accent4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Станция «Режим  дня»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9" name="Содержимое 3"/>
          <p:cNvPicPr>
            <a:picLocks/>
          </p:cNvPicPr>
          <p:nvPr/>
        </p:nvPicPr>
        <p:blipFill>
          <a:blip r:embed="rId3" cstate="screen">
            <a:lum contrast="10000"/>
          </a:blip>
          <a:srcRect/>
          <a:stretch>
            <a:fillRect/>
          </a:stretch>
        </p:blipFill>
        <p:spPr bwMode="auto">
          <a:xfrm>
            <a:off x="7215206" y="2714620"/>
            <a:ext cx="1428760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ый треугольник 12"/>
          <p:cNvSpPr/>
          <p:nvPr/>
        </p:nvSpPr>
        <p:spPr>
          <a:xfrm rot="5400000">
            <a:off x="1678761" y="1321579"/>
            <a:ext cx="1571636" cy="1357322"/>
          </a:xfrm>
          <a:prstGeom prst="rtTriangl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Содержимое 3"/>
          <p:cNvPicPr>
            <a:picLocks/>
          </p:cNvPicPr>
          <p:nvPr/>
        </p:nvPicPr>
        <p:blipFill>
          <a:blip r:embed="rId4" cstate="screen">
            <a:lum contrast="10000"/>
          </a:blip>
          <a:srcRect/>
          <a:stretch>
            <a:fillRect/>
          </a:stretch>
        </p:blipFill>
        <p:spPr bwMode="auto">
          <a:xfrm>
            <a:off x="428596" y="1285860"/>
            <a:ext cx="1428760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Содержимое 3"/>
          <p:cNvPicPr>
            <a:picLocks/>
          </p:cNvPicPr>
          <p:nvPr/>
        </p:nvPicPr>
        <p:blipFill>
          <a:blip r:embed="rId5" cstate="screen">
            <a:lum contrast="10000"/>
          </a:blip>
          <a:srcRect/>
          <a:stretch>
            <a:fillRect/>
          </a:stretch>
        </p:blipFill>
        <p:spPr bwMode="auto">
          <a:xfrm>
            <a:off x="500034" y="3143248"/>
            <a:ext cx="1500198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рямоугольный треугольник 14"/>
          <p:cNvSpPr/>
          <p:nvPr/>
        </p:nvSpPr>
        <p:spPr>
          <a:xfrm rot="5400000" flipV="1">
            <a:off x="5656251" y="1130307"/>
            <a:ext cx="1571634" cy="1739867"/>
          </a:xfrm>
          <a:prstGeom prst="rtTriangl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Содержимое 3"/>
          <p:cNvPicPr>
            <a:picLocks/>
          </p:cNvPicPr>
          <p:nvPr/>
        </p:nvPicPr>
        <p:blipFill>
          <a:blip r:embed="rId6" cstate="screen">
            <a:lum contrast="10000"/>
          </a:blip>
          <a:srcRect/>
          <a:stretch>
            <a:fillRect/>
          </a:stretch>
        </p:blipFill>
        <p:spPr bwMode="auto">
          <a:xfrm>
            <a:off x="6929454" y="1214422"/>
            <a:ext cx="1785950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рямоугольный треугольник 15"/>
          <p:cNvSpPr/>
          <p:nvPr/>
        </p:nvSpPr>
        <p:spPr>
          <a:xfrm>
            <a:off x="2071670" y="4572008"/>
            <a:ext cx="1571636" cy="1357322"/>
          </a:xfrm>
          <a:prstGeom prst="rtTriangl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Содержимое 3"/>
          <p:cNvPicPr>
            <a:picLocks/>
          </p:cNvPicPr>
          <p:nvPr/>
        </p:nvPicPr>
        <p:blipFill>
          <a:blip r:embed="rId7" cstate="screen">
            <a:lum contrast="10000"/>
          </a:blip>
          <a:srcRect/>
          <a:stretch>
            <a:fillRect/>
          </a:stretch>
        </p:blipFill>
        <p:spPr bwMode="auto">
          <a:xfrm>
            <a:off x="428596" y="4714884"/>
            <a:ext cx="1714512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Прямоугольный треугольник 16"/>
          <p:cNvSpPr/>
          <p:nvPr/>
        </p:nvSpPr>
        <p:spPr>
          <a:xfrm rot="16200000">
            <a:off x="6000760" y="4286256"/>
            <a:ext cx="1571636" cy="1714512"/>
          </a:xfrm>
          <a:prstGeom prst="rtTriangl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Содержимое 3"/>
          <p:cNvPicPr>
            <a:picLocks/>
          </p:cNvPicPr>
          <p:nvPr/>
        </p:nvPicPr>
        <p:blipFill>
          <a:blip r:embed="rId8" cstate="screen">
            <a:lum contrast="10000"/>
          </a:blip>
          <a:srcRect/>
          <a:stretch>
            <a:fillRect/>
          </a:stretch>
        </p:blipFill>
        <p:spPr bwMode="auto">
          <a:xfrm>
            <a:off x="7072330" y="4214818"/>
            <a:ext cx="1643074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Прямоугольник 17"/>
          <p:cNvSpPr/>
          <p:nvPr/>
        </p:nvSpPr>
        <p:spPr>
          <a:xfrm rot="5400000">
            <a:off x="8322495" y="5536421"/>
            <a:ext cx="500066" cy="28575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Месяц 13"/>
          <p:cNvSpPr/>
          <p:nvPr/>
        </p:nvSpPr>
        <p:spPr>
          <a:xfrm rot="1767518">
            <a:off x="1780654" y="837687"/>
            <a:ext cx="1353197" cy="3239529"/>
          </a:xfrm>
          <a:prstGeom prst="moon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28596" y="500042"/>
            <a:ext cx="8286808" cy="542928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screen">
            <a:lum contrast="10000"/>
          </a:blip>
          <a:srcRect/>
          <a:stretch>
            <a:fillRect/>
          </a:stretch>
        </p:blipFill>
        <p:spPr bwMode="auto">
          <a:xfrm>
            <a:off x="2214546" y="1214422"/>
            <a:ext cx="4857784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039864" cy="697850"/>
          </a:xfrm>
          <a:solidFill>
            <a:schemeClr val="accent4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Станция «Режим  дня»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9" name="Содержимое 3"/>
          <p:cNvPicPr>
            <a:picLocks/>
          </p:cNvPicPr>
          <p:nvPr/>
        </p:nvPicPr>
        <p:blipFill>
          <a:blip r:embed="rId3" cstate="screen">
            <a:lum contrast="10000"/>
          </a:blip>
          <a:srcRect/>
          <a:stretch>
            <a:fillRect/>
          </a:stretch>
        </p:blipFill>
        <p:spPr bwMode="auto">
          <a:xfrm>
            <a:off x="7215206" y="2714620"/>
            <a:ext cx="1428760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ый треугольник 12"/>
          <p:cNvSpPr/>
          <p:nvPr/>
        </p:nvSpPr>
        <p:spPr>
          <a:xfrm rot="5400000">
            <a:off x="1678761" y="1321579"/>
            <a:ext cx="1571636" cy="1357322"/>
          </a:xfrm>
          <a:prstGeom prst="rtTriangl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Содержимое 3"/>
          <p:cNvPicPr>
            <a:picLocks/>
          </p:cNvPicPr>
          <p:nvPr/>
        </p:nvPicPr>
        <p:blipFill>
          <a:blip r:embed="rId4" cstate="screen">
            <a:lum contrast="10000"/>
          </a:blip>
          <a:srcRect/>
          <a:stretch>
            <a:fillRect/>
          </a:stretch>
        </p:blipFill>
        <p:spPr bwMode="auto">
          <a:xfrm>
            <a:off x="428596" y="1285860"/>
            <a:ext cx="1428760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Содержимое 3"/>
          <p:cNvPicPr>
            <a:picLocks/>
          </p:cNvPicPr>
          <p:nvPr/>
        </p:nvPicPr>
        <p:blipFill>
          <a:blip r:embed="rId5" cstate="screen">
            <a:lum contrast="10000"/>
          </a:blip>
          <a:srcRect/>
          <a:stretch>
            <a:fillRect/>
          </a:stretch>
        </p:blipFill>
        <p:spPr bwMode="auto">
          <a:xfrm>
            <a:off x="500034" y="3143248"/>
            <a:ext cx="1500198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рямоугольный треугольник 14"/>
          <p:cNvSpPr/>
          <p:nvPr/>
        </p:nvSpPr>
        <p:spPr>
          <a:xfrm rot="5400000" flipV="1">
            <a:off x="5656251" y="1130307"/>
            <a:ext cx="1571634" cy="1739867"/>
          </a:xfrm>
          <a:prstGeom prst="rtTriangl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Содержимое 3"/>
          <p:cNvPicPr>
            <a:picLocks/>
          </p:cNvPicPr>
          <p:nvPr/>
        </p:nvPicPr>
        <p:blipFill>
          <a:blip r:embed="rId6" cstate="screen">
            <a:lum contrast="10000"/>
          </a:blip>
          <a:srcRect/>
          <a:stretch>
            <a:fillRect/>
          </a:stretch>
        </p:blipFill>
        <p:spPr bwMode="auto">
          <a:xfrm>
            <a:off x="6929454" y="1214422"/>
            <a:ext cx="1785950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рямоугольный треугольник 15"/>
          <p:cNvSpPr/>
          <p:nvPr/>
        </p:nvSpPr>
        <p:spPr>
          <a:xfrm>
            <a:off x="2071670" y="4572008"/>
            <a:ext cx="1571636" cy="1357322"/>
          </a:xfrm>
          <a:prstGeom prst="rtTriangl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Содержимое 3"/>
          <p:cNvPicPr>
            <a:picLocks/>
          </p:cNvPicPr>
          <p:nvPr/>
        </p:nvPicPr>
        <p:blipFill>
          <a:blip r:embed="rId7" cstate="screen">
            <a:lum contrast="10000"/>
          </a:blip>
          <a:srcRect/>
          <a:stretch>
            <a:fillRect/>
          </a:stretch>
        </p:blipFill>
        <p:spPr bwMode="auto">
          <a:xfrm>
            <a:off x="428596" y="4714884"/>
            <a:ext cx="1714512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Прямоугольный треугольник 16"/>
          <p:cNvSpPr/>
          <p:nvPr/>
        </p:nvSpPr>
        <p:spPr>
          <a:xfrm rot="16200000">
            <a:off x="6000760" y="4286256"/>
            <a:ext cx="1571636" cy="1714512"/>
          </a:xfrm>
          <a:prstGeom prst="rtTriangl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Содержимое 3"/>
          <p:cNvPicPr>
            <a:picLocks/>
          </p:cNvPicPr>
          <p:nvPr/>
        </p:nvPicPr>
        <p:blipFill>
          <a:blip r:embed="rId8" cstate="screen">
            <a:lum contrast="10000"/>
          </a:blip>
          <a:srcRect/>
          <a:stretch>
            <a:fillRect/>
          </a:stretch>
        </p:blipFill>
        <p:spPr bwMode="auto">
          <a:xfrm>
            <a:off x="7072330" y="4214818"/>
            <a:ext cx="1643074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Прямоугольник 17"/>
          <p:cNvSpPr/>
          <p:nvPr/>
        </p:nvSpPr>
        <p:spPr>
          <a:xfrm rot="5400000">
            <a:off x="8322495" y="5536421"/>
            <a:ext cx="500066" cy="28575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Месяц 13"/>
          <p:cNvSpPr/>
          <p:nvPr/>
        </p:nvSpPr>
        <p:spPr>
          <a:xfrm rot="1767518">
            <a:off x="1780654" y="837687"/>
            <a:ext cx="1353197" cy="3239529"/>
          </a:xfrm>
          <a:prstGeom prst="moon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transporta-682.gif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28596" y="857232"/>
            <a:ext cx="3181223" cy="3571900"/>
          </a:xfrm>
        </p:spPr>
      </p:pic>
      <p:pic>
        <p:nvPicPr>
          <p:cNvPr id="5" name="Рисунок 4" descr="transporta-681.gif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571868" y="1643050"/>
            <a:ext cx="4577527" cy="2428892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1700808"/>
            <a:ext cx="7776864" cy="4025608"/>
          </a:xfrm>
          <a:solidFill>
            <a:srgbClr val="92D050"/>
          </a:solidFill>
          <a:ln>
            <a:solidFill>
              <a:srgbClr val="FFFF00"/>
            </a:solidFill>
          </a:ln>
        </p:spPr>
        <p:txBody>
          <a:bodyPr>
            <a:normAutofit/>
          </a:bodyPr>
          <a:lstStyle/>
          <a:p>
            <a:pPr lvl="8">
              <a:buNone/>
            </a:pPr>
            <a:r>
              <a:rPr lang="ru-RU" sz="3200" dirty="0" smtClean="0"/>
              <a:t>	32 веселых друга,</a:t>
            </a:r>
          </a:p>
          <a:p>
            <a:pPr>
              <a:buNone/>
            </a:pPr>
            <a:r>
              <a:rPr lang="ru-RU" dirty="0" smtClean="0"/>
              <a:t>                        Уцепились друг за друга,</a:t>
            </a:r>
          </a:p>
          <a:p>
            <a:pPr>
              <a:buNone/>
            </a:pPr>
            <a:r>
              <a:rPr lang="ru-RU" dirty="0" smtClean="0"/>
              <a:t>                        Вверх вниз несутся в спешке,</a:t>
            </a:r>
          </a:p>
          <a:p>
            <a:pPr>
              <a:buNone/>
            </a:pPr>
            <a:r>
              <a:rPr lang="ru-RU" dirty="0" smtClean="0"/>
              <a:t>                        Хлеб жуют, грызут орешки!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0938613">
            <a:off x="879422" y="836500"/>
            <a:ext cx="3865941" cy="818779"/>
          </a:xfrm>
          <a:gradFill flip="none" rotWithShape="1">
            <a:gsLst>
              <a:gs pos="0">
                <a:srgbClr val="FFFF00">
                  <a:shade val="30000"/>
                  <a:satMod val="115000"/>
                </a:srgbClr>
              </a:gs>
              <a:gs pos="50000">
                <a:srgbClr val="FFFF00">
                  <a:shade val="67500"/>
                  <a:satMod val="115000"/>
                </a:srgbClr>
              </a:gs>
              <a:gs pos="100000">
                <a:srgbClr val="FFFF00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solidFill>
              <a:srgbClr val="FFC000"/>
            </a:solidFill>
          </a:ln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Загадка.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305</TotalTime>
  <Words>62</Words>
  <Application>Microsoft Office PowerPoint</Application>
  <PresentationFormat>Экран (4:3)</PresentationFormat>
  <Paragraphs>22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Аспект</vt:lpstr>
      <vt:lpstr>       Игра – путешествие  «Будь здоров»          </vt:lpstr>
      <vt:lpstr>Станция «Режим  дня»</vt:lpstr>
      <vt:lpstr>Загадка</vt:lpstr>
      <vt:lpstr>Будильник.</vt:lpstr>
      <vt:lpstr>Что  на завтрак?</vt:lpstr>
      <vt:lpstr>Станция «Режим  дня»</vt:lpstr>
      <vt:lpstr>Станция «Режим  дня»</vt:lpstr>
      <vt:lpstr>Слайд 8</vt:lpstr>
      <vt:lpstr>Загадка.</vt:lpstr>
      <vt:lpstr>Станция «Красивая улыбка»</vt:lpstr>
      <vt:lpstr>Слайд 11</vt:lpstr>
      <vt:lpstr>Слайд 12</vt:lpstr>
      <vt:lpstr>Слайд 13</vt:lpstr>
      <vt:lpstr>Слайд 14</vt:lpstr>
      <vt:lpstr>Слайд 15</vt:lpstr>
      <vt:lpstr>Станция «Чистюля»</vt:lpstr>
      <vt:lpstr>Молодцы!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 – путешествие «Будь здоров»</dc:title>
  <dc:creator>Егоров</dc:creator>
  <cp:lastModifiedBy>Windows User</cp:lastModifiedBy>
  <cp:revision>32</cp:revision>
  <dcterms:created xsi:type="dcterms:W3CDTF">2011-10-15T09:58:19Z</dcterms:created>
  <dcterms:modified xsi:type="dcterms:W3CDTF">2022-11-03T17:18:41Z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3170041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