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8873" y="253823"/>
            <a:ext cx="8991600" cy="1645920"/>
          </a:xfrm>
        </p:spPr>
        <p:txBody>
          <a:bodyPr/>
          <a:lstStyle/>
          <a:p>
            <a:r>
              <a:rPr lang="ru-RU" dirty="0" smtClean="0"/>
              <a:t>Русский народный костюм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4514" y="2201526"/>
            <a:ext cx="5775959" cy="149961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Подготовила:</a:t>
            </a:r>
          </a:p>
          <a:p>
            <a:r>
              <a:rPr lang="ru-RU" b="1" dirty="0" err="1"/>
              <a:t>Смердева</a:t>
            </a:r>
            <a:r>
              <a:rPr lang="ru-RU" b="1" dirty="0"/>
              <a:t> Наталья Александровна</a:t>
            </a:r>
          </a:p>
          <a:p>
            <a:r>
              <a:rPr lang="ru-RU" dirty="0"/>
              <a:t>Педагог дополнительного образования</a:t>
            </a:r>
          </a:p>
          <a:p>
            <a:r>
              <a:rPr lang="ru-RU" dirty="0"/>
              <a:t>ГБДОУ детский сад №4 Красногвардейского района Санкт-Петербурга</a:t>
            </a:r>
          </a:p>
          <a:p>
            <a:r>
              <a:rPr lang="ru-RU" dirty="0"/>
              <a:t>2022 год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8" y="2100040"/>
            <a:ext cx="4284618" cy="446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4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400" y="0"/>
            <a:ext cx="6879771" cy="68797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371" y="0"/>
            <a:ext cx="6932023" cy="693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4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3206" y="265445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Основной одеждой , причем как у мужчин, так</a:t>
            </a:r>
            <a:br>
              <a:rPr lang="ru-RU" dirty="0"/>
            </a:br>
            <a:r>
              <a:rPr lang="ru-RU" dirty="0"/>
              <a:t>и у женщин, считалась рубаха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166" y="1603470"/>
            <a:ext cx="5369904" cy="4965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834" y="1603470"/>
            <a:ext cx="4950759" cy="495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52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247515"/>
            <a:ext cx="7729728" cy="1188720"/>
          </a:xfrm>
        </p:spPr>
        <p:txBody>
          <a:bodyPr/>
          <a:lstStyle/>
          <a:p>
            <a:r>
              <a:rPr lang="ru-RU" dirty="0" smtClean="0"/>
              <a:t>Но что носили с рубахой?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93" y="1667434"/>
            <a:ext cx="3806223" cy="50247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282" y="1667433"/>
            <a:ext cx="3346211" cy="5022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360" y="1667433"/>
            <a:ext cx="3767007" cy="50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93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105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218" y="-211813"/>
            <a:ext cx="4992781" cy="783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2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1614" y="0"/>
            <a:ext cx="5905500" cy="7877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791" y="-550817"/>
            <a:ext cx="8315325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1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2454" y="-1195252"/>
            <a:ext cx="8410575" cy="91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042" y="-305072"/>
            <a:ext cx="7143750" cy="950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21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72" y="0"/>
            <a:ext cx="517691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683" y="0"/>
            <a:ext cx="5354322" cy="793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6593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45</TotalTime>
  <Words>36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Corbel</vt:lpstr>
      <vt:lpstr>Gill Sans MT</vt:lpstr>
      <vt:lpstr>Parcel</vt:lpstr>
      <vt:lpstr>Русский народный костюм</vt:lpstr>
      <vt:lpstr>Презентация PowerPoint</vt:lpstr>
      <vt:lpstr>Основной одеждой , причем как у мужчин, так и у женщин, считалась рубаха</vt:lpstr>
      <vt:lpstr>Но что носили с рубахой?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ИЗО</dc:creator>
  <cp:lastModifiedBy>ИЗО</cp:lastModifiedBy>
  <cp:revision>4</cp:revision>
  <dcterms:created xsi:type="dcterms:W3CDTF">2022-11-03T08:43:11Z</dcterms:created>
  <dcterms:modified xsi:type="dcterms:W3CDTF">2022-11-03T09:28:19Z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833283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