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47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Юмористические задачки от г. </a:t>
            </a:r>
            <a:r>
              <a:rPr lang="ru-RU" dirty="0" err="1"/>
              <a:t>остера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2780929"/>
            <a:ext cx="4392488" cy="4077072"/>
          </a:xfrm>
        </p:spPr>
      </p:pic>
      <p:sp>
        <p:nvSpPr>
          <p:cNvPr id="13" name="Текст 1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/>
              <a:t>Выполнил работу воспитатель  ГБДОУ 10 Зырянова С.В</a:t>
            </a: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1412776"/>
            <a:ext cx="3416424" cy="2562318"/>
          </a:xfrm>
        </p:spPr>
      </p:pic>
    </p:spTree>
    <p:extLst>
      <p:ext uri="{BB962C8B-B14F-4D97-AF65-F5344CB8AC3E}">
        <p14:creationId xmlns:p14="http://schemas.microsoft.com/office/powerpoint/2010/main" val="17170502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7839"/>
            <a:ext cx="8064896" cy="6048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27452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4664"/>
            <a:ext cx="8208912" cy="6192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149783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2991232"/>
          </a:xfrm>
        </p:spPr>
        <p:txBody>
          <a:bodyPr/>
          <a:lstStyle/>
          <a:p>
            <a:r>
              <a:rPr lang="ru-RU" b="1" dirty="0"/>
              <a:t>              Спасибо ! Молодцы!</a:t>
            </a:r>
            <a:br>
              <a:rPr lang="ru-RU" b="1" dirty="0"/>
            </a:br>
            <a:r>
              <a:rPr lang="ru-RU" b="1" dirty="0"/>
              <a:t> </a:t>
            </a:r>
            <a:br>
              <a:rPr lang="ru-RU" b="1" dirty="0"/>
            </a:br>
            <a:r>
              <a:rPr lang="ru-RU" b="1" dirty="0"/>
              <a:t>          справились с задачами! </a:t>
            </a:r>
            <a:br>
              <a:rPr lang="ru-RU" b="1" dirty="0"/>
            </a:br>
            <a:br>
              <a:rPr lang="ru-RU" b="1" dirty="0"/>
            </a:br>
            <a:r>
              <a:rPr lang="ru-RU" b="1" dirty="0"/>
              <a:t>                                    Ура!!!</a:t>
            </a:r>
          </a:p>
        </p:txBody>
      </p:sp>
    </p:spTree>
    <p:extLst>
      <p:ext uri="{BB962C8B-B14F-4D97-AF65-F5344CB8AC3E}">
        <p14:creationId xmlns:p14="http://schemas.microsoft.com/office/powerpoint/2010/main" val="40284813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                           </a:t>
            </a:r>
            <a:r>
              <a:rPr lang="ru-RU" b="1" dirty="0"/>
              <a:t>содержание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908720"/>
            <a:ext cx="7920880" cy="5760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725168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32656"/>
            <a:ext cx="8064896" cy="5760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07484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\\ДИМОН-ПК\Users\Димон\Downloads\картинки\i_00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57064" y="1096963"/>
            <a:ext cx="2730922" cy="3713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/>
              <a:t>Если тихонько подкрасться к дедушке и папе сзади и внезапно крикнуть: «Ура!», папа подскочит на 10 сантиметров. Дедушка, в трудные годы переживший и не такое, подскочит на 5 сантиметров.</a:t>
            </a:r>
          </a:p>
          <a:p>
            <a:r>
              <a:rPr lang="ru-RU" dirty="0"/>
              <a:t>На сколько сантиметров выше дедушки подскочит папа, услышавший внезапное : «Ура!» ?</a:t>
            </a: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72011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8064896" cy="6120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39339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\\ДИМОН-ПК\Users\Димон\Downloads\картинки\P825009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60648"/>
            <a:ext cx="4589593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95536" y="260648"/>
            <a:ext cx="3744416" cy="5616624"/>
          </a:xfrm>
        </p:spPr>
        <p:txBody>
          <a:bodyPr>
            <a:normAutofit/>
          </a:bodyPr>
          <a:lstStyle/>
          <a:p>
            <a:r>
              <a:rPr lang="ru-RU" dirty="0"/>
              <a:t>Когда хозяин вышел в сад с ружьем, с одной стороны яблони упало 4 соседа, а с другой на 3 соседа больше.</a:t>
            </a:r>
          </a:p>
          <a:p>
            <a:r>
              <a:rPr lang="ru-RU" dirty="0"/>
              <a:t>Сколько соседей упало со второй яблони?</a:t>
            </a:r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21340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32656"/>
            <a:ext cx="7992888" cy="60158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84220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\\ДИМОН-ПК\Users\Димон\Downloads\картинки\x_7b1b338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1925" y="548680"/>
            <a:ext cx="3980555" cy="4824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611560" y="332655"/>
            <a:ext cx="4104456" cy="5040559"/>
          </a:xfrm>
        </p:spPr>
        <p:txBody>
          <a:bodyPr/>
          <a:lstStyle/>
          <a:p>
            <a:r>
              <a:rPr lang="ru-RU" dirty="0"/>
              <a:t>Задачку эту помогут родители разгадать!</a:t>
            </a:r>
          </a:p>
          <a:p>
            <a:r>
              <a:rPr lang="ru-RU" dirty="0"/>
              <a:t>Если младенца Кузю взвесить вмести с бабушкой –получится 59 кг. Если взвесить бабушку без Кузи – получится 54 кг.</a:t>
            </a:r>
          </a:p>
          <a:p>
            <a:r>
              <a:rPr lang="ru-RU" dirty="0"/>
              <a:t>Сколько весит Кузя без бабушки?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75655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807" y="404664"/>
            <a:ext cx="7940649" cy="5904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805704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77</TotalTime>
  <Words>151</Words>
  <Application>Microsoft Office PowerPoint</Application>
  <PresentationFormat>Экран (4:3)</PresentationFormat>
  <Paragraphs>11</Paragraphs>
  <Slides>12</Slides>
  <Notes>0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Constantia</vt:lpstr>
      <vt:lpstr>Wingdings</vt:lpstr>
      <vt:lpstr>Углы</vt:lpstr>
      <vt:lpstr>Юмористические задачки от г. остера</vt:lpstr>
      <vt:lpstr>                            содержание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  Спасибо ! Молодцы!             справились с задачами!                                       Ура!!!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Юмористические задачки для дошкольников от Г. Остера</dc:title>
  <dc:creator>Виталий</dc:creator>
  <cp:lastModifiedBy>Светлана Зырянова</cp:lastModifiedBy>
  <cp:revision>10</cp:revision>
  <dcterms:created xsi:type="dcterms:W3CDTF">2014-12-06T07:25:20Z</dcterms:created>
  <dcterms:modified xsi:type="dcterms:W3CDTF">2022-11-03T05:07:39Z</dcterms:modified>
</cp:coreProperties>
</file>