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56" r:id="rId3"/>
    <p:sldId id="279" r:id="rId4"/>
    <p:sldId id="271" r:id="rId5"/>
    <p:sldId id="260" r:id="rId6"/>
    <p:sldId id="269" r:id="rId7"/>
    <p:sldId id="258" r:id="rId8"/>
    <p:sldId id="272" r:id="rId9"/>
    <p:sldId id="278" r:id="rId10"/>
    <p:sldId id="28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66FF"/>
    <a:srgbClr val="CC0000"/>
    <a:srgbClr val="CC00CC"/>
    <a:srgbClr val="FF3399"/>
    <a:srgbClr val="0000CC"/>
    <a:srgbClr val="FF0000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396EF7-84C4-4D3F-8131-A29EA36D192C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47E9D99-8D25-4752-B64D-D5EE32BBB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ED99C4-0623-4C7D-A427-B55A70E439DA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126C2B-B0D0-48B0-82B9-D5EFD5D248B0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94AB5A-09AB-4632-805F-76F215476B1C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A76F3EB-6766-4B1C-A677-C0BF8535C6A6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A767D9-B690-485E-9D40-F34077637F89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3A98E1-9DA8-4503-AB9E-C2B9F078401F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7DC14C-0BF4-423A-A8AD-B25B73622DA7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F02BFA-7C9E-499C-B58D-52668CC784AB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63B088-3217-4066-A2D0-6FCFABB9EF33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D4F46-BD31-4FE5-B67E-AA0C22635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6EED2-744D-408F-868F-A31A0CE7E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D0F2-5B8B-48AF-9B62-1AB9ACA18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C7050-A561-4127-854D-D009DE947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91CE04-846B-4A92-8008-E248B2AA4F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AC176-BD2C-483F-A656-A9587EF2F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C9514-E079-4C73-8743-26FD0E52B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03DC-77A9-43AD-815B-0239A71BC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743B87-DD75-4F01-9D9F-053284861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55F36-5068-491A-9675-3E71A4AFD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91345E5-BFD0-4494-8593-5996615E5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94AAC-2771-4D2F-8D3A-9D9D158B3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3070417-1A1E-40B1-A520-66E4AE0A8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EAC3B-1F45-4EAE-B270-D0C8F94ED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54B8A-9EAF-4B5C-9F27-FBAD9BFA2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E9C1C-7AEC-4C3D-BB87-DE64EB7F8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498A5-276D-4B8D-BD44-F319CF915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CA590-BA6F-4EDD-9C9E-EAAC6FDD1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BDB73-3056-4072-8A3E-678C62CAC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756AD-111F-4A7A-91D7-348C06106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7BEE2-9CDF-47E5-A915-A9D9236A9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7AC0E-02B9-4A68-93C4-4650A3653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4D224A5-3EBC-4FB8-8978-40267A51C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DB96B3BF-9B3D-4C22-8ADD-008F51033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25" r:id="rId4"/>
    <p:sldLayoutId id="2147483926" r:id="rId5"/>
    <p:sldLayoutId id="2147483933" r:id="rId6"/>
    <p:sldLayoutId id="2147483927" r:id="rId7"/>
    <p:sldLayoutId id="2147483934" r:id="rId8"/>
    <p:sldLayoutId id="2147483935" r:id="rId9"/>
    <p:sldLayoutId id="2147483928" r:id="rId10"/>
    <p:sldLayoutId id="214748392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C:\Users\Наталья\Desktop\Desktop\dab5b02049b0.jpg"/>
          <p:cNvPicPr>
            <a:picLocks noChangeAspect="1" noChangeArrowheads="1"/>
          </p:cNvPicPr>
          <p:nvPr/>
        </p:nvPicPr>
        <p:blipFill>
          <a:blip r:embed="rId3"/>
          <a:srcRect b="-6279"/>
          <a:stretch>
            <a:fillRect/>
          </a:stretch>
        </p:blipFill>
        <p:spPr bwMode="auto">
          <a:xfrm>
            <a:off x="285750" y="3214688"/>
            <a:ext cx="2471738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85813" y="1500188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Артикуляционная гимнастика</a:t>
            </a:r>
          </a:p>
        </p:txBody>
      </p:sp>
      <p:pic>
        <p:nvPicPr>
          <p:cNvPr id="5" name="Picture 5" descr="C:\Users\Наталья\Desktop\Desktop\dab5b02049b0.jpg"/>
          <p:cNvPicPr>
            <a:picLocks noChangeAspect="1" noChangeArrowheads="1"/>
          </p:cNvPicPr>
          <p:nvPr/>
        </p:nvPicPr>
        <p:blipFill>
          <a:blip r:embed="rId3"/>
          <a:srcRect b="-6279"/>
          <a:stretch>
            <a:fillRect/>
          </a:stretch>
        </p:blipFill>
        <p:spPr bwMode="auto">
          <a:xfrm>
            <a:off x="285720" y="3214688"/>
            <a:ext cx="2471738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О ВЕСЕЛОМ ГНОМИКЕ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500" y="1428750"/>
            <a:ext cx="5656263" cy="48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B050"/>
                </a:solidFill>
              </a:rPr>
              <a:t>«КОНФЕТКА»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1000125"/>
            <a:ext cx="8229600" cy="100011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Вышел Гномик погулять с конфеткой за щекой. И для друзей взять не забыл.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2285992"/>
            <a:ext cx="3571875" cy="3286125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71744"/>
            <a:ext cx="3027338" cy="2894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C:\Users\Наталья\Desktop\Desktop\dab5b02049b0.jpg"/>
          <p:cNvPicPr>
            <a:picLocks noChangeAspect="1" noChangeArrowheads="1"/>
          </p:cNvPicPr>
          <p:nvPr/>
        </p:nvPicPr>
        <p:blipFill>
          <a:blip r:embed="rId4"/>
          <a:srcRect b="-6279"/>
          <a:stretch>
            <a:fillRect/>
          </a:stretch>
        </p:blipFill>
        <p:spPr bwMode="auto">
          <a:xfrm>
            <a:off x="714348" y="2357430"/>
            <a:ext cx="2471738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«ЁЖИК»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>
          <a:xfrm>
            <a:off x="571500" y="928688"/>
            <a:ext cx="8229600" cy="1714494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600" dirty="0" smtClean="0"/>
              <a:t>Гномик по лесу гулял и друга Ежика на тропинке повстречал. Пошли друзья в гости к Слонику.</a:t>
            </a:r>
          </a:p>
        </p:txBody>
      </p:sp>
      <p:pic>
        <p:nvPicPr>
          <p:cNvPr id="13316" name="Picture 7" descr="__288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857495"/>
            <a:ext cx="3429024" cy="292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75" y="2786063"/>
            <a:ext cx="3500438" cy="30718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4357695"/>
            <a:ext cx="45720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Calibri"/>
              </a:rPr>
              <a:t>Рот закрыт. Язык движется с внутренней стороны, плавно очерчивая кончиком языка круг ( правая щека- под верхней губой, левая щека- под нижней губой). Затем язык двигается в обратном направлении. Так "нарисовать" по 5- 6 кругов в одну и другую стороны.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«СЛОНИК»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10715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dirty="0" smtClean="0"/>
              <a:t> Долго шли они вдвоем, вот и Слоника тут дом.</a:t>
            </a:r>
            <a:endParaRPr lang="ru-RU" sz="18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286000"/>
            <a:ext cx="3286150" cy="314325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42" name="Picture 7" descr="__3864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5" y="2357431"/>
            <a:ext cx="30718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00562" y="4375101"/>
            <a:ext cx="4143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Calibri"/>
              </a:rPr>
              <a:t>Губы и зубы сомкнуты. С напряжением вытянуть губы вперед трубочкой. Удерживать их в таком положении на счет до пяти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-571528"/>
            <a:ext cx="8229600" cy="285752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66"/>
                </a:solidFill>
              </a:rPr>
              <a:t>«ВКУСНОЕ ВАРЕНЬЕ И ЧАЙ»</a:t>
            </a:r>
            <a:br>
              <a:rPr lang="ru-RU" sz="4000" b="1" dirty="0" smtClean="0">
                <a:solidFill>
                  <a:srgbClr val="FF0066"/>
                </a:solidFill>
              </a:rPr>
            </a:br>
            <a:endParaRPr lang="ru-RU" sz="4000" b="1" dirty="0" smtClean="0">
              <a:solidFill>
                <a:srgbClr val="FF0066"/>
              </a:solidFill>
            </a:endParaRPr>
          </a:p>
        </p:txBody>
      </p:sp>
      <p:sp>
        <p:nvSpPr>
          <p:cNvPr id="20483" name="Rectangle 5"/>
          <p:cNvSpPr>
            <a:spLocks noGrp="1" noChangeArrowheads="1"/>
          </p:cNvSpPr>
          <p:nvPr>
            <p:ph idx="1"/>
          </p:nvPr>
        </p:nvSpPr>
        <p:spPr>
          <a:xfrm>
            <a:off x="571500" y="928688"/>
            <a:ext cx="8229600" cy="10715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z="1800" dirty="0" smtClean="0"/>
          </a:p>
          <a:p>
            <a:pPr algn="ctr" eaLnBrk="1" hangingPunct="1">
              <a:buFont typeface="Arial" charset="0"/>
              <a:buNone/>
            </a:pPr>
            <a:r>
              <a:rPr lang="ru-RU" sz="2800" dirty="0" smtClean="0"/>
              <a:t>Слоник на стол накрывал, чаем и  вареньем угощал. </a:t>
            </a:r>
          </a:p>
        </p:txBody>
      </p:sp>
      <p:pic>
        <p:nvPicPr>
          <p:cNvPr id="20484" name="Picture 7" descr="__428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2500313"/>
            <a:ext cx="307181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750" y="2143125"/>
            <a:ext cx="1928813" cy="2071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14688" y="6500813"/>
            <a:ext cx="2714625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43000" y="2857500"/>
            <a:ext cx="2643188" cy="2357438"/>
          </a:xfrm>
          <a:prstGeom prst="rect">
            <a:avLst/>
          </a:prstGeom>
          <a:noFill/>
          <a:ln w="571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5286388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Calibri"/>
              </a:rPr>
              <a:t>Улыбнуться, открыть рот. Языком в форме чашечки облизывать верхнюю губу сверху- вниз(можно помазать ее вареньем). Нижняя губа не должна обтягивать зубы (можно оттянуть ее  вниз рукой).</a:t>
            </a:r>
          </a:p>
        </p:txBody>
      </p:sp>
      <p:pic>
        <p:nvPicPr>
          <p:cNvPr id="11" name="Picture 7" descr="__452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928933"/>
            <a:ext cx="2500330" cy="221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C0000"/>
                </a:solidFill>
              </a:rPr>
              <a:t>«ЧАСИКИ»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idx="1"/>
          </p:nvPr>
        </p:nvSpPr>
        <p:spPr>
          <a:xfrm>
            <a:off x="500034" y="1000125"/>
            <a:ext cx="8229629" cy="1714495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dirty="0" smtClean="0"/>
              <a:t>Часики пробили полдень. Хорошо было Гномику и Ежику в гостях, но пора возвращаться домой.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857496"/>
            <a:ext cx="3357562" cy="2928938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438" name="Picture 7" descr="__1497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2857496"/>
            <a:ext cx="307183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14876" y="4333826"/>
            <a:ext cx="39290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Calibri"/>
              </a:rPr>
              <a:t>Улыбнуться, открыть рот. Кончик языка переводить на счет «раз-два» из одного уголка рта в другой. Нижняя челюсть при этом остается неподвижной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7145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«ЛОШАДКА»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sz="1800" dirty="0" smtClean="0"/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571744"/>
            <a:ext cx="3551237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43438" y="3107542"/>
            <a:ext cx="4071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Улыбнуться, открыть рот. Широким язычком пощелкать, громко и энергично, </a:t>
            </a:r>
            <a:br>
              <a:rPr lang="ru-RU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r>
              <a:rPr lang="ru-RU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как лошадка скачет. </a:t>
            </a:r>
            <a:br>
              <a:rPr lang="ru-RU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r>
              <a:rPr lang="ru-RU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Кончик языка не должен подворачиваться, губы - в улыбке. Следить, чтобы нижняя челюсть была неподвижна, «прыгал» только язычок.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85860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Поскакали друзья на лошадке домой.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СПАСИБО ЗА ВНИМАНИЕ!</a:t>
            </a:r>
            <a:endParaRPr lang="ru-RU" sz="4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401888" y="2143125"/>
            <a:ext cx="4090987" cy="43307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479</TotalTime>
  <Words>260</Words>
  <Application>Microsoft PowerPoint</Application>
  <PresentationFormat>Экран (4:3)</PresentationFormat>
  <Paragraphs>31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Эркер</vt:lpstr>
      <vt:lpstr>Артикуляционная гимнастика</vt:lpstr>
      <vt:lpstr>СКАЗКА О ВЕСЕЛОМ ГНОМИКЕ</vt:lpstr>
      <vt:lpstr>«КОНФЕТКА»</vt:lpstr>
      <vt:lpstr>«ЁЖИК»</vt:lpstr>
      <vt:lpstr>«СЛОНИК»</vt:lpstr>
      <vt:lpstr>«ВКУСНОЕ ВАРЕНЬЕ И ЧАЙ» </vt:lpstr>
      <vt:lpstr>«ЧАСИКИ»</vt:lpstr>
      <vt:lpstr>«ЛОШАДКА»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УПРАЖНЕНИЕ «ГРИБОК»</dc:title>
  <dc:creator>Zver</dc:creator>
  <cp:lastModifiedBy>Елена Жукова</cp:lastModifiedBy>
  <cp:revision>74</cp:revision>
  <dcterms:created xsi:type="dcterms:W3CDTF">2009-11-22T11:33:01Z</dcterms:created>
  <dcterms:modified xsi:type="dcterms:W3CDTF">2016-10-19T11:33:58Z</dcterms:modified>
</cp:coreProperties>
</file>