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1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67F-17EE-4D75-A307-5E62EFA28B07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EE132-51F9-4489-BBDD-ED719DACB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576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67F-17EE-4D75-A307-5E62EFA28B07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EE132-51F9-4489-BBDD-ED719DACB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142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67F-17EE-4D75-A307-5E62EFA28B07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EE132-51F9-4489-BBDD-ED719DACB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777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67F-17EE-4D75-A307-5E62EFA28B07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EE132-51F9-4489-BBDD-ED719DACB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079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67F-17EE-4D75-A307-5E62EFA28B07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EE132-51F9-4489-BBDD-ED719DACB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212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67F-17EE-4D75-A307-5E62EFA28B07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EE132-51F9-4489-BBDD-ED719DACB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223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67F-17EE-4D75-A307-5E62EFA28B07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EE132-51F9-4489-BBDD-ED719DACB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067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67F-17EE-4D75-A307-5E62EFA28B07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EE132-51F9-4489-BBDD-ED719DACB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472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67F-17EE-4D75-A307-5E62EFA28B07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EE132-51F9-4489-BBDD-ED719DACB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156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67F-17EE-4D75-A307-5E62EFA28B07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EE132-51F9-4489-BBDD-ED719DACB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648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67F-17EE-4D75-A307-5E62EFA28B07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EE132-51F9-4489-BBDD-ED719DACB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33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B567F-17EE-4D75-A307-5E62EFA28B07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EE132-51F9-4489-BBDD-ED719DACB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827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БАЛЕТ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866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Балетмейстер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255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fsd.multiurok.ru/html/2017/10/03/s_59d3cfbcd1268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830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fsd.multiurok.ru/html/2017/10/03/s_59d3cfbcd1268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184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Балерина Маша из балета «Щелкунчик» П.И.Чайковского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7579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Кордебалет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921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Художник-декоратор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377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Дирижер и симфонический оркестр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594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Осветитель сцены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14"/>
            <a:ext cx="9127180" cy="684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057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Машинист сцены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7740"/>
            <a:ext cx="9180987" cy="688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0029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Вот наш спектакль и подошел к концу!  Спасибо всем артистам!  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37" y="146"/>
            <a:ext cx="9143804" cy="685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942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БАЛЕТ Балет – это музыкальный спектакль, в котором все действующие лица танцуют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792"/>
            <a:ext cx="9126943" cy="6845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0526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кроссворд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2922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Вопросы к кроссворду: горизонталь: 1. Родина балета?! 2. Инструмент, который солирует в танце Феи Драже?! 3. Дописать: «хор» в балете (группа танцоров, которые участвуют в массовых сценах)?! 4. Дописать: как называется мастер бала?! 5. Выражение лица - …?! 6. Глубокий поклон - …?! 7. Знаменитый балетмейстер, француз, Мариус… 8. Язык выразительных жестов, поз и мимики - …?!   вертикаль: 9. Создатель русского классического балета?! 10. Обувь для женского классического танца на кончиках пальцев -…?! 11. Французский композитор Жан Батист …. 12. Сценарист балета пишет… 13. «Щелкунчик и мышиный король» - автор сказки?!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0388"/>
            <a:ext cx="9171183" cy="687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5846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Ответы на вопросы кроссворд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212"/>
            <a:ext cx="9161616" cy="687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291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Фея Драже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554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Рождение Балета 15 октября 1581 года в Париже состоялось необычное представление. Носило оно звучное название – «Цирцея, или комедийный балет королевы»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556"/>
            <a:ext cx="9139259" cy="6854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340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Первый балетный спектакль Родился балет давно. Дорогие зрители! 15 октября вы приглашены на день рождение. В этот день в 1581 году в Париже был впервые разыгран спектакль в танцах. Первые балеты выглядели совсем не так как современные и представляли собой отдельные сцены, изображающие войну или быт людей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292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Картина Эдгара Дега «Урок танцев»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10"/>
            <a:ext cx="9144279" cy="685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694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fsd.multiurok.ru/html/2017/10/03/s_59d3cfbcd1268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664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fsd.multiurok.ru/html/2017/10/03/s_59d3cfbcd1268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50" y="0"/>
            <a:ext cx="9276523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40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Композитор пишет музыку к балету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3329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Экран (4:3)</PresentationFormat>
  <Paragraphs>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</cp:revision>
  <dcterms:created xsi:type="dcterms:W3CDTF">2022-11-04T14:32:03Z</dcterms:created>
  <dcterms:modified xsi:type="dcterms:W3CDTF">2022-11-04T14:52:08Z</dcterms:modified>
</cp:coreProperties>
</file>