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2" r:id="rId4"/>
    <p:sldId id="267" r:id="rId5"/>
    <p:sldId id="268" r:id="rId6"/>
    <p:sldId id="266" r:id="rId7"/>
    <p:sldId id="265" r:id="rId8"/>
    <p:sldId id="264" r:id="rId9"/>
    <p:sldId id="263" r:id="rId10"/>
    <p:sldId id="260" r:id="rId11"/>
    <p:sldId id="261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9479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Урок изобразительного искусства</a:t>
            </a:r>
          </a:p>
          <a:p>
            <a:pPr algn="ctr"/>
            <a:r>
              <a:rPr lang="ru-RU" dirty="0" smtClean="0"/>
              <a:t>2 класс</a:t>
            </a:r>
          </a:p>
          <a:p>
            <a:pPr algn="ctr"/>
            <a:r>
              <a:rPr lang="ru-RU" dirty="0" smtClean="0"/>
              <a:t>Поэтапное рисование березы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26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37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2663101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" y="8158"/>
            <a:ext cx="9137981" cy="6849842"/>
          </a:xfrm>
        </p:spPr>
      </p:pic>
    </p:spTree>
    <p:extLst>
      <p:ext uri="{BB962C8B-B14F-4D97-AF65-F5344CB8AC3E}">
        <p14:creationId xmlns:p14="http://schemas.microsoft.com/office/powerpoint/2010/main" val="11745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593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106042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0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2628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808" y="0"/>
            <a:ext cx="9185808" cy="6858000"/>
          </a:xfrm>
        </p:spPr>
      </p:pic>
    </p:spTree>
    <p:extLst>
      <p:ext uri="{BB962C8B-B14F-4D97-AF65-F5344CB8AC3E}">
        <p14:creationId xmlns:p14="http://schemas.microsoft.com/office/powerpoint/2010/main" val="355229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3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4124349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246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3291027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2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2938095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17" y="-81575"/>
            <a:ext cx="8600183" cy="6958110"/>
          </a:xfrm>
        </p:spPr>
      </p:pic>
    </p:spTree>
    <p:extLst>
      <p:ext uri="{BB962C8B-B14F-4D97-AF65-F5344CB8AC3E}">
        <p14:creationId xmlns:p14="http://schemas.microsoft.com/office/powerpoint/2010/main" val="3812512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6"/>
            <a:ext cx="9144000" cy="6854354"/>
          </a:xfrm>
        </p:spPr>
      </p:pic>
    </p:spTree>
    <p:extLst>
      <p:ext uri="{BB962C8B-B14F-4D97-AF65-F5344CB8AC3E}">
        <p14:creationId xmlns:p14="http://schemas.microsoft.com/office/powerpoint/2010/main" val="2488149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</TotalTime>
  <Words>9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Иришка</dc:creator>
  <cp:lastModifiedBy>RePack by Diakov</cp:lastModifiedBy>
  <cp:revision>2</cp:revision>
  <dcterms:created xsi:type="dcterms:W3CDTF">2020-09-13T16:05:31Z</dcterms:created>
  <dcterms:modified xsi:type="dcterms:W3CDTF">2022-11-04T14:26:18Z</dcterms:modified>
</cp:coreProperties>
</file>