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56" r:id="rId3"/>
    <p:sldId id="264" r:id="rId4"/>
    <p:sldId id="265" r:id="rId5"/>
    <p:sldId id="257" r:id="rId6"/>
    <p:sldId id="258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9" r:id="rId20"/>
    <p:sldId id="260" r:id="rId21"/>
    <p:sldId id="278" r:id="rId22"/>
    <p:sldId id="279" r:id="rId23"/>
    <p:sldId id="282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4660"/>
  </p:normalViewPr>
  <p:slideViewPr>
    <p:cSldViewPr snapToGrid="0">
      <p:cViewPr varScale="1">
        <p:scale>
          <a:sx n="89" d="100"/>
          <a:sy n="89" d="100"/>
        </p:scale>
        <p:origin x="403" y="53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36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0557" y="102550"/>
            <a:ext cx="11579551" cy="67554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№3 «Рябинка»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педагогов</a:t>
            </a:r>
            <a:br>
              <a:rPr lang="ru-RU" sz="24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 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 у дошкольников через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Друдлы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			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Воспитатель: Хасанова Е. Ю.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Белоярский 202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0" dirty="0">
              <a:solidFill>
                <a:srgbClr val="3232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56" t="18336" r="11036" b="30141"/>
          <a:stretch/>
        </p:blipFill>
        <p:spPr>
          <a:xfrm>
            <a:off x="239283" y="222190"/>
            <a:ext cx="2426258" cy="17433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0738" y="222190"/>
            <a:ext cx="3868826" cy="28542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3010" y="222190"/>
            <a:ext cx="4321285" cy="2897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47" y="3213219"/>
            <a:ext cx="4409629" cy="33072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322" y="3213219"/>
            <a:ext cx="5118932" cy="32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56" t="18336" r="11036" b="30141"/>
          <a:stretch/>
        </p:blipFill>
        <p:spPr>
          <a:xfrm>
            <a:off x="324583" y="837488"/>
            <a:ext cx="2247857" cy="16151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6" y="3686798"/>
            <a:ext cx="2555193" cy="19163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00660" y="1692068"/>
            <a:ext cx="5812564" cy="31704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53007" y="3025570"/>
            <a:ext cx="3760149" cy="282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74814" y="1412472"/>
            <a:ext cx="4831933" cy="29014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02841" y="-16379"/>
            <a:ext cx="2460479" cy="28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5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82" y="333286"/>
            <a:ext cx="2060652" cy="20168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034" y="230738"/>
            <a:ext cx="3281584" cy="24611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03333" y="-175999"/>
            <a:ext cx="2440425" cy="3253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79" y="2982483"/>
            <a:ext cx="3361923" cy="31619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45959" y="2444095"/>
            <a:ext cx="3230310" cy="43070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634231" y="2763272"/>
            <a:ext cx="3161947" cy="3600359"/>
          </a:xfrm>
          <a:prstGeom prst="rect">
            <a:avLst/>
          </a:prstGeom>
        </p:spPr>
      </p:pic>
      <p:pic>
        <p:nvPicPr>
          <p:cNvPr id="11" name="Объект 3" descr="https://pp.userapi.com/c844722/v844722880/737f1/PecXozS1Tl8.jpg"/>
          <p:cNvPicPr>
            <a:picLocks noGrp="1"/>
          </p:cNvPicPr>
          <p:nvPr>
            <p:ph idx="1"/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91830" y="230738"/>
            <a:ext cx="2461188" cy="26919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949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5317" y="487110"/>
            <a:ext cx="2060652" cy="20168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86085" y="1281870"/>
            <a:ext cx="4680247" cy="35101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620" y="801050"/>
            <a:ext cx="3432027" cy="45760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9449" y="2415968"/>
            <a:ext cx="2538101" cy="338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02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193" y="170916"/>
            <a:ext cx="2153541" cy="2153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794473" y="249964"/>
            <a:ext cx="2765989" cy="20744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885201" y="249964"/>
            <a:ext cx="2709018" cy="20317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35782" y="3043370"/>
            <a:ext cx="4025071" cy="30188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31601" y="2827145"/>
            <a:ext cx="3337848" cy="25033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8958" y="252102"/>
            <a:ext cx="3111653" cy="20723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08449" y="2869341"/>
            <a:ext cx="3225327" cy="24189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552" y="2466175"/>
            <a:ext cx="3025211" cy="403361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794473" y="4905287"/>
            <a:ext cx="3896884" cy="1521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Медузы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7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94" y="162370"/>
            <a:ext cx="2415611" cy="1811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20863" y="1170921"/>
            <a:ext cx="5432752" cy="37702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2461189"/>
            <a:ext cx="4210228" cy="3157671"/>
          </a:xfrm>
          <a:prstGeom prst="rect">
            <a:avLst/>
          </a:prstGeom>
        </p:spPr>
      </p:pic>
      <p:pic>
        <p:nvPicPr>
          <p:cNvPr id="7" name="Рисунок 6" descr="https://pp.userapi.com/c845523/v845523880/7349b/ebGS1pZNVi8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617482" y="1130418"/>
            <a:ext cx="5432752" cy="3851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317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0771" y="823240"/>
            <a:ext cx="1948442" cy="276883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5769" y="810423"/>
            <a:ext cx="2204902" cy="27944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853784" y="810423"/>
            <a:ext cx="2119627" cy="2905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685520" y="1183590"/>
            <a:ext cx="2985331" cy="22389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537" y="4084890"/>
            <a:ext cx="3026152" cy="20766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9373" y="4084890"/>
            <a:ext cx="3409628" cy="2076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8685" y="4084890"/>
            <a:ext cx="3494766" cy="213644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64267" y="190139"/>
            <a:ext cx="5912808" cy="502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Оживление каракулей</a:t>
            </a:r>
            <a:endParaRPr lang="ru-RU" sz="28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6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0375" y="149943"/>
            <a:ext cx="3948156" cy="305150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355" y="188728"/>
            <a:ext cx="3965250" cy="29739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4976" y="3453879"/>
            <a:ext cx="3754452" cy="27717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554623" y="3351329"/>
            <a:ext cx="4238713" cy="276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6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1. Упражнение </a:t>
            </a:r>
            <a:r>
              <a:rPr lang="ru-RU" i="1" dirty="0"/>
              <a:t>п</a:t>
            </a:r>
            <a:r>
              <a:rPr lang="ru-RU" i="1" dirty="0" smtClean="0"/>
              <a:t>ридумай </a:t>
            </a:r>
            <a:r>
              <a:rPr lang="ru-RU" i="1" dirty="0"/>
              <a:t>название </a:t>
            </a:r>
            <a:r>
              <a:rPr lang="ru-RU" i="1" dirty="0" smtClean="0"/>
              <a:t>«</a:t>
            </a:r>
            <a:r>
              <a:rPr lang="ru-RU" i="1" dirty="0" err="1" smtClean="0"/>
              <a:t>друдлу</a:t>
            </a:r>
            <a:r>
              <a:rPr lang="ru-RU" i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72" t="-7963"/>
          <a:stretch/>
        </p:blipFill>
        <p:spPr>
          <a:xfrm>
            <a:off x="1828798" y="998315"/>
            <a:ext cx="7580120" cy="5329772"/>
          </a:xfrm>
        </p:spPr>
      </p:pic>
    </p:spTree>
    <p:extLst>
      <p:ext uri="{BB962C8B-B14F-4D97-AF65-F5344CB8AC3E}">
        <p14:creationId xmlns:p14="http://schemas.microsoft.com/office/powerpoint/2010/main" val="415929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136024" cy="694868"/>
          </a:xfrm>
        </p:spPr>
        <p:txBody>
          <a:bodyPr/>
          <a:lstStyle/>
          <a:p>
            <a:pPr algn="ctr"/>
            <a:r>
              <a:rPr lang="ru-RU" dirty="0" smtClean="0"/>
              <a:t>2. </a:t>
            </a:r>
            <a:r>
              <a:rPr lang="ru-RU" sz="3100" dirty="0" smtClean="0"/>
              <a:t>Упражнение</a:t>
            </a:r>
            <a:r>
              <a:rPr lang="ru-RU" dirty="0" smtClean="0"/>
              <a:t> </a:t>
            </a:r>
            <a:r>
              <a:rPr lang="ru-RU" i="1" dirty="0"/>
              <a:t>«Дорисуй </a:t>
            </a:r>
            <a:r>
              <a:rPr lang="ru-RU" i="1" dirty="0" smtClean="0"/>
              <a:t>картинку»</a:t>
            </a:r>
            <a:endParaRPr lang="ru-RU" dirty="0"/>
          </a:p>
        </p:txBody>
      </p:sp>
      <p:pic>
        <p:nvPicPr>
          <p:cNvPr id="6" name="Рисунок 5" descr="https://sun9-25.userapi.com/c831109/v831109715/116218/y56feh7CHAM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508603" y="1094388"/>
            <a:ext cx="3999952" cy="53229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3" descr="https://pp.userapi.com/c840739/v840739880/8f090/KLUBf-Sv7y8.jpg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6708508" y="1546847"/>
            <a:ext cx="4606183" cy="44180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13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3955" y="467360"/>
            <a:ext cx="7246834" cy="3273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«</a:t>
            </a:r>
            <a:r>
              <a:rPr lang="ru-RU" dirty="0" err="1" smtClean="0"/>
              <a:t>Друдлы</a:t>
            </a:r>
            <a:r>
              <a:rPr lang="ru-RU" dirty="0" smtClean="0"/>
              <a:t>»?</a:t>
            </a:r>
            <a:endParaRPr lang="ru-RU" dirty="0"/>
          </a:p>
        </p:txBody>
      </p:sp>
      <p:pic>
        <p:nvPicPr>
          <p:cNvPr id="4" name="Объект 3" descr="http://900igr.net/up/datas/106930/015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1671" y="940037"/>
            <a:ext cx="10075492" cy="5114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46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238573" cy="6777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3. Упражнение «Оживи» каракули 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04" y="1846766"/>
            <a:ext cx="4762701" cy="35720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37140" y="1394389"/>
            <a:ext cx="3383630" cy="428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6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298394" cy="592319"/>
          </a:xfrm>
        </p:spPr>
        <p:txBody>
          <a:bodyPr/>
          <a:lstStyle/>
          <a:p>
            <a:r>
              <a:rPr lang="ru-RU" dirty="0" smtClean="0"/>
              <a:t>4. Упражнение придумай свой «</a:t>
            </a:r>
            <a:r>
              <a:rPr lang="ru-RU" dirty="0" err="1" smtClean="0"/>
              <a:t>друдл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81586" y="1794617"/>
            <a:ext cx="4657458" cy="3623416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666003" y="2102265"/>
            <a:ext cx="1717705" cy="1589517"/>
          </a:xfrm>
          <a:prstGeom prst="triangl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2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289848" cy="447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Превращать цифры в картинки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120" y="914400"/>
            <a:ext cx="9788780" cy="5506189"/>
          </a:xfrm>
        </p:spPr>
      </p:pic>
    </p:spTree>
    <p:extLst>
      <p:ext uri="{BB962C8B-B14F-4D97-AF65-F5344CB8AC3E}">
        <p14:creationId xmlns:p14="http://schemas.microsoft.com/office/powerpoint/2010/main" val="64635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Уважаемые взрослые, учитесь </a:t>
            </a:r>
            <a:r>
              <a:rPr lang="ru-RU" dirty="0"/>
              <a:t>у детей иногда быть </a:t>
            </a:r>
            <a:r>
              <a:rPr lang="ru-RU" dirty="0" smtClean="0"/>
              <a:t>детьми!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485" y="2030012"/>
            <a:ext cx="6219520" cy="4127500"/>
          </a:xfrm>
        </p:spPr>
      </p:pic>
    </p:spTree>
    <p:extLst>
      <p:ext uri="{BB962C8B-B14F-4D97-AF65-F5344CB8AC3E}">
        <p14:creationId xmlns:p14="http://schemas.microsoft.com/office/powerpoint/2010/main" val="270336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735" y="878480"/>
            <a:ext cx="6690823" cy="501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69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М</a:t>
            </a: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chemeClr val="tx2"/>
                </a:solidFill>
              </a:rPr>
              <a:t>Память                                       воображение                                    мышление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https://fatosdesconhecidos.ig.com.br/wp-content/uploads/2017/07/brainBoyThinkingResiz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82" y="1637378"/>
            <a:ext cx="4019713" cy="3028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vatars.mds.yandex.net/get-pdb/231404/ccc1be1a-9e8e-4432-bfc4-375f2ea85819/s120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9592" y="1504291"/>
            <a:ext cx="5212936" cy="329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.pinimg.com/originals/c6/21/c5/c621c52bdc61abe72543c36745ae32e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347" y="642367"/>
            <a:ext cx="3415128" cy="4732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772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0557" y="102550"/>
            <a:ext cx="11579551" cy="6755449"/>
          </a:xfrm>
        </p:spPr>
        <p:txBody>
          <a:bodyPr>
            <a:noAutofit/>
          </a:bodyPr>
          <a:lstStyle/>
          <a:p>
            <a:pPr>
              <a:spcBef>
                <a:spcPts val="1"/>
              </a:spcBef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0" dirty="0">
              <a:solidFill>
                <a:srgbClr val="3232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3521" y="197958"/>
            <a:ext cx="7768127" cy="611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8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0557" y="102550"/>
            <a:ext cx="11579551" cy="6755449"/>
          </a:xfrm>
        </p:spPr>
        <p:txBody>
          <a:bodyPr>
            <a:noAutofit/>
          </a:bodyPr>
          <a:lstStyle/>
          <a:p>
            <a:pPr>
              <a:spcBef>
                <a:spcPts val="1"/>
              </a:spcBef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0" dirty="0">
              <a:solidFill>
                <a:srgbClr val="3232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15" t="5047" r="3514" b="7065"/>
          <a:stretch/>
        </p:blipFill>
        <p:spPr>
          <a:xfrm>
            <a:off x="2649197" y="282011"/>
            <a:ext cx="6358070" cy="599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7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1745" y="350377"/>
            <a:ext cx="5435126" cy="543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6325" y="546930"/>
            <a:ext cx="5110385" cy="500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7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746" y="316522"/>
            <a:ext cx="2435551" cy="17131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2"/>
          <a:stretch/>
        </p:blipFill>
        <p:spPr>
          <a:xfrm>
            <a:off x="376012" y="2444097"/>
            <a:ext cx="2709017" cy="33881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534832" y="1396232"/>
            <a:ext cx="4958298" cy="36357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189861" y="222190"/>
            <a:ext cx="3885489" cy="29141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189861" y="3350820"/>
            <a:ext cx="4388285" cy="25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44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347"/>
          <a:stretch/>
        </p:blipFill>
        <p:spPr>
          <a:xfrm>
            <a:off x="3059395" y="413212"/>
            <a:ext cx="4204530" cy="5765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746" y="316522"/>
            <a:ext cx="2435551" cy="17131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90" y="2427334"/>
            <a:ext cx="2551907" cy="19139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 rot="5400000">
            <a:off x="6640515" y="1625571"/>
            <a:ext cx="5645756" cy="32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6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_Design_Yellow_TP102900996" id="{5A6D7BCA-C9CF-452E-858B-1538BAA282ED}" vid="{365F969C-3B7F-41AB-85B2-7C40E7D6CF2F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желтой полосой (широкоэкранная)</Template>
  <TotalTime>0</TotalTime>
  <Words>58</Words>
  <Application>Microsoft Office PowerPoint</Application>
  <PresentationFormat>Широкоэкранный</PresentationFormat>
  <Paragraphs>21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Book Antiqua</vt:lpstr>
      <vt:lpstr>Times New Roman</vt:lpstr>
      <vt:lpstr>Banded Design Yellow 16x9</vt:lpstr>
      <vt:lpstr>        Муниципальное бюджетное дошкольное образовательное учреждение  детский сад №3 «Рябинка»   мастер-класс для педагогов  «Развитие воображения и творческих способностей у дошкольников через технику Друдлы»                                                              Воспитатель: Хасанова Е. Ю. п. Белоярский 2022 </vt:lpstr>
      <vt:lpstr>Что такое «Друдлы»?</vt:lpstr>
      <vt:lpstr>Презентация PowerPoint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Упражнение придумай название «друдлу» </vt:lpstr>
      <vt:lpstr>2. Упражнение «Дорисуй картинку»</vt:lpstr>
      <vt:lpstr>3. Упражнение «Оживи» каракули </vt:lpstr>
      <vt:lpstr>4. Упражнение придумай свой «друдл»</vt:lpstr>
      <vt:lpstr>Превращать цифры в картинки  </vt:lpstr>
      <vt:lpstr>Уважаемые взрослые, учитесь у детей иногда быть детьми!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2020-04-21T18:10:31Z</dcterms:created>
  <dcterms:modified xsi:type="dcterms:W3CDTF">2022-11-04T18:58:08Z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