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4" r:id="rId5"/>
    <p:sldId id="265" r:id="rId6"/>
    <p:sldId id="266" r:id="rId7"/>
    <p:sldId id="261" r:id="rId8"/>
    <p:sldId id="258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9" r:id="rId20"/>
    <p:sldId id="28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60"/>
  </p:normalViewPr>
  <p:slideViewPr>
    <p:cSldViewPr>
      <p:cViewPr varScale="1">
        <p:scale>
          <a:sx n="64" d="100"/>
          <a:sy n="64" d="100"/>
        </p:scale>
        <p:origin x="-14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412776"/>
            <a:ext cx="7848872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Дыхательная гимнастика как средство оздоровления детей 4 – 5 лет в дошкольной образовательной организации</a:t>
            </a:r>
          </a:p>
          <a:p>
            <a:pPr algn="ctr">
              <a:buNone/>
            </a:pP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96136" y="2852936"/>
            <a:ext cx="315009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Исполнитель: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err="1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Шимова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Дарья Валерьевна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875838" y="6381329"/>
            <a:ext cx="14882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err="1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Приобье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2019</a:t>
            </a:r>
            <a:endParaRPr lang="ru-RU" sz="16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523221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72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«Радуга»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2" name="Picture 2" descr="http://www.myshared.ru/thumbs/6/657874/big_thumb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2924944"/>
            <a:ext cx="4152460" cy="33974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980728"/>
            <a:ext cx="35283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Николаевская М.О. воспитатель МБДОУ «Детский сад «Теремок» </a:t>
            </a:r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пгт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Гвардейское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55976" y="836712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Использует оздоровления, через комплекс дыхательной гимнастики для развития физиологического и речевого дыхания.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3635896" y="1556792"/>
            <a:ext cx="648072" cy="288032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3717032"/>
            <a:ext cx="3600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Упорова Т. В. 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учитель - логопед МАДОУ ЦРР «Детского сада №50», г. Тюмень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3968" y="4005064"/>
            <a:ext cx="469329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Использует методику 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К. П.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Бутейко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3491880" y="4221088"/>
            <a:ext cx="648072" cy="288032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188640"/>
            <a:ext cx="87129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База исследования: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МАДОУ «Радуга» п.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Приобье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s://i.mycdn.me/i?r=AyH4iRPQ2q0otWIFepML2LxRnYakBqoxqoqvKWo2t7MdoA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1556792"/>
            <a:ext cx="7071298" cy="4695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260648"/>
            <a:ext cx="871296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Стартовая диагностика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изучение представлений детей 4 – 5 лет о здоровье, умениях и навыках, содействующих его поддержанию, укреплению и сохранению.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99792" y="1988840"/>
            <a:ext cx="43645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Форма исследования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беседа: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23528" y="2492896"/>
            <a:ext cx="838842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Беседа строилась на основе следующих вопросов: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ты думаешь, что такое здоровье?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 чего человек может заболеть?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Болеть – это хорошо или плохо?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чего человеку уши, глаза, нос и рот?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правильно дышать: через нос или через рот?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Какой воздух выходит из нас: теплый или холодный?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самое нужное для жизни: воздух, еда или сон?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нужно делать, чтобы быть здоровым и не болеть?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51520" y="260648"/>
            <a:ext cx="871296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Уровень знаний детей о здоровье, умениях и навыках, содействующих его поддержанию, укреплению и сохранению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5536" y="1844824"/>
          <a:ext cx="8568954" cy="4822077"/>
        </p:xfrm>
        <a:graphic>
          <a:graphicData uri="http://schemas.openxmlformats.org/drawingml/2006/table">
            <a:tbl>
              <a:tblPr/>
              <a:tblGrid>
                <a:gridCol w="460610"/>
                <a:gridCol w="1260615"/>
                <a:gridCol w="416973"/>
                <a:gridCol w="417780"/>
                <a:gridCol w="418590"/>
                <a:gridCol w="418590"/>
                <a:gridCol w="418590"/>
                <a:gridCol w="418590"/>
                <a:gridCol w="678793"/>
                <a:gridCol w="678793"/>
                <a:gridCol w="1239605"/>
                <a:gridCol w="1741425"/>
              </a:tblGrid>
              <a:tr h="468053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ru-RU" sz="2000" dirty="0" err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2000" dirty="0" err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Фамилия имя ребенка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Вопросы беседы   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Количество баллов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Уровень знаний детей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0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805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Никита Б.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23850" algn="l"/>
                        </a:tabLs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	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</a:tr>
              <a:tr h="46805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Сема Г.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3634"/>
                    </a:solidFill>
                  </a:tcPr>
                </a:tc>
              </a:tr>
              <a:tr h="46805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Маша К.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</a:tr>
              <a:tr h="46805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Ваня К.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3634"/>
                    </a:solidFill>
                  </a:tcPr>
                </a:tc>
              </a:tr>
              <a:tr h="46805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Маша М.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</a:tr>
              <a:tr h="46805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Дима П.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3634"/>
                    </a:solidFill>
                  </a:tcPr>
                </a:tc>
              </a:tr>
              <a:tr h="46805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Лера Р.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3634"/>
                    </a:solidFill>
                  </a:tcPr>
                </a:tc>
              </a:tr>
              <a:tr h="46805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Вероника Ч.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923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99592" y="260648"/>
            <a:ext cx="79208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Результаты стартовой диагностики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95536" y="908720"/>
            <a:ext cx="85689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Уровень знаний детей о здоровье, умениях и навыках, содействующих его поддержанию, укреплению и сохранению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50" name="Object 2"/>
          <p:cNvGraphicFramePr>
            <a:graphicFrameLocks/>
          </p:cNvGraphicFramePr>
          <p:nvPr/>
        </p:nvGraphicFramePr>
        <p:xfrm>
          <a:off x="539552" y="2204864"/>
          <a:ext cx="8352928" cy="4464496"/>
        </p:xfrm>
        <a:graphic>
          <a:graphicData uri="http://schemas.openxmlformats.org/presentationml/2006/ole">
            <p:oleObj spid="_x0000_s2050" name="Диаграмма" r:id="rId3" imgW="4581436" imgH="2590822" progId="Excel.Sheet.8">
              <p:embed/>
            </p:oleObj>
          </a:graphicData>
        </a:graphic>
      </p:graphicFrame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3048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9512" y="260648"/>
            <a:ext cx="87129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Деятельность воспитателя по оздоровлению детей 4 – 5 лет посредством дыхательной гимнастики в МАДОУ «Радуга» п.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Приобье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2348880"/>
            <a:ext cx="81369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Утренняя гимнастика;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Физкультурные занятия в спортивном зале;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Физкультурные занятия на улице.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данные виды деятельности включались дыхательные упражнения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F:\ФОТО САДИК\разное\IMG_455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692696"/>
            <a:ext cx="3744416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5" name="Picture 3" descr="F:\ФОТО САДИК\разное\IMG_457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040" y="692696"/>
            <a:ext cx="3720414" cy="27903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6" name="Picture 4" descr="F:\ФОТО САДИК\разное\IMG_493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3501008"/>
            <a:ext cx="4248472" cy="3186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7" name="Picture 5" descr="F:\ФОТО САДИК\разное\IMG_497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72000" y="3465004"/>
            <a:ext cx="4320480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79512" y="188640"/>
            <a:ext cx="89644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Утренняя гимнастика с элементами дыхательных упражнений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F:\ФОТО САДИК\разное\IMG_499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88639"/>
            <a:ext cx="3456384" cy="38630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699" name="Picture 3" descr="F:\ФОТО САДИК\разное\IMG_499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5976" y="1844824"/>
            <a:ext cx="4662156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0" name="Picture 4" descr="F:\ФОТО САДИК\разное\IMG_609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3887670"/>
            <a:ext cx="3960440" cy="297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779912" y="260648"/>
            <a:ext cx="51845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Физкультурные занятия с элементами дыхательных упражнений в физкультурном зале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F:\ФОТО САДИК\разное\IMG_488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88640"/>
            <a:ext cx="3779912" cy="2834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4" name="Picture 4" descr="F:\ФОТО САДИК\разное\IMG_488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5509" y="3717032"/>
            <a:ext cx="3875923" cy="2906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5" name="Picture 5" descr="F:\ФОТО САДИК\разное\IMG_489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067944" y="1772816"/>
            <a:ext cx="4896544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067944" y="260648"/>
            <a:ext cx="48965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Физкультурное занятие с элементами дыхательных упражнений на улице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2474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Перспективы:</a:t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323528" y="1196752"/>
            <a:ext cx="849694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Продолжить изучение данной темы;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Пополнить содержание сборника дыхательными упражнениями;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Разработать и апробировать собственные дыхательные упражнения и атрибутику для выполнения этих упражнений.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5" name="Picture 3" descr="http://mdou2novoorsk.ucoz.ru/_si/0/0645301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51720" y="3149588"/>
            <a:ext cx="4680520" cy="35103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86409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b="1" dirty="0" smtClean="0"/>
          </a:p>
          <a:p>
            <a:pPr marL="742950" indent="-742950">
              <a:buFont typeface="+mj-lt"/>
              <a:buAutoNum type="arabicPeriod"/>
            </a:pPr>
            <a:endParaRPr lang="ru-RU" sz="4000" b="1" dirty="0" smtClean="0"/>
          </a:p>
          <a:p>
            <a:pPr algn="ctr"/>
            <a:endParaRPr lang="ru-RU" sz="4000" b="1" dirty="0" smtClean="0"/>
          </a:p>
          <a:p>
            <a:pPr algn="ctr"/>
            <a:endParaRPr lang="ru-RU" sz="4000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908720"/>
            <a:ext cx="1764196" cy="266919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55776" y="3861048"/>
            <a:ext cx="17281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ст. 41 п. 5.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63688" y="332656"/>
            <a:ext cx="64087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Источники актуальности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://www.char.ru/books/9907370_Federalnyj_zakon_O_sanitarno-epidemiologicheskom_blagopoluchii_naseleniy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980728"/>
            <a:ext cx="1817848" cy="259228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716016" y="3861048"/>
            <a:ext cx="15841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ст. 2 п. 1.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0" name="Picture 4" descr="http://dankow.ru/wp-content/uploads/2018/04/cover_image_big-782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536" y="3140968"/>
            <a:ext cx="1919816" cy="267932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539552" y="5877272"/>
            <a:ext cx="15841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п. 1.6.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п. 2.6.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2" name="Picture 6" descr="http://dankow.ru/wp-content/uploads/2018/04/cover_image_big-917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804248" y="3068960"/>
            <a:ext cx="2032876" cy="2842769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7236296" y="6093296"/>
            <a:ext cx="12731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п. 3.1.2.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412776"/>
            <a:ext cx="7848872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Дыхательная гимнастика как средство оздоровления детей 4 – 5 лет в дошкольной образовательной организации</a:t>
            </a:r>
          </a:p>
          <a:p>
            <a:pPr algn="ctr">
              <a:buNone/>
            </a:pP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96136" y="2852936"/>
            <a:ext cx="315009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Исполнитель: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err="1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Шимова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Дарья Валерьевна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875838" y="6381329"/>
            <a:ext cx="14882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err="1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Приобье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2019</a:t>
            </a:r>
            <a:endParaRPr lang="ru-RU" sz="16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523221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72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«Радуга»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2" name="Picture 2" descr="http://www.myshared.ru/thumbs/6/657874/big_thumb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2924944"/>
            <a:ext cx="4152460" cy="33974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67544" y="1916832"/>
            <a:ext cx="84249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251520" y="548680"/>
            <a:ext cx="871296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Проблема исследования: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поиск эффективных средств оздоровления детей 4 – 5 лет в дошкольной образовательной организации.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251520" y="2636912"/>
            <a:ext cx="871296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Объект исследования: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оздоровление детей 4 – 5 лет в дошкольной образовательной организации.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323528" y="4653136"/>
            <a:ext cx="864096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Предмет исследования: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оздоровление детей 4 – 5 лет через проведение дыхательной гимнастики.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79512" y="305068"/>
            <a:ext cx="8784976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изучение возможностей дыхательной гимнастики как средства оздоровления детей 4 – 5 лет в дошкольной образовательной организации.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Изучить теоретические аспекты оздоровления детей 4 – 5 лет в дошкольной образовательной организации.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Раскрыть средства оздоровления детей 4 – 5 лет.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Проанализировать опыт работы педагогов практиков по оздоровлению детей 4 – 5 лет посредством дыхательной гимнастики в дошкольной образовательной организации.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Подобрать диагностические материалы и провести стартовую диагностику по выявлению состояния здоровья детей 4 – 5 лет в МАДОУ «Радуга» п.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Приобье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Разработать и апробировать сборник дыхательной гимнастики по оздоровлению детей 4 – 5 лет в дошкольной образовательной организации.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92896"/>
            <a:ext cx="8075240" cy="417646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400" dirty="0" smtClean="0"/>
          </a:p>
          <a:p>
            <a:endParaRPr lang="ru-RU" sz="2400" dirty="0" smtClean="0"/>
          </a:p>
          <a:p>
            <a:endParaRPr lang="ru-RU" sz="2400" b="1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332656"/>
            <a:ext cx="8712968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понятия теоретической главы:</a:t>
            </a:r>
          </a:p>
          <a:p>
            <a:endParaRPr lang="ru-RU" dirty="0" smtClean="0"/>
          </a:p>
          <a:p>
            <a:pPr algn="just"/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Здоровье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это естественное состояние организма, характеризующееся его уравновешенностью с окружающей средой и отсутствием каких-либо болезненных изменений.</a:t>
            </a:r>
          </a:p>
          <a:p>
            <a:pPr algn="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200" i="1" dirty="0" err="1" smtClean="0">
                <a:latin typeface="Times New Roman" pitchFamily="18" charset="0"/>
                <a:cs typeface="Times New Roman" pitchFamily="18" charset="0"/>
              </a:rPr>
              <a:t>Змановский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 Ю.Ф.)</a:t>
            </a:r>
          </a:p>
          <a:p>
            <a:pPr algn="just"/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Оздоровление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это комплекс мероприятий для улучшения физического и психического самочувствия, который ведет в целом к укреплению здоровья, усилению иммунитета, повышению работоспособности, улучшению качества и повышению продолжительности жизни.</a:t>
            </a:r>
          </a:p>
          <a:p>
            <a:pPr algn="r"/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200" i="1" dirty="0" err="1" smtClean="0">
                <a:latin typeface="Times New Roman" pitchFamily="18" charset="0"/>
                <a:cs typeface="Times New Roman" pitchFamily="18" charset="0"/>
              </a:rPr>
              <a:t>Змановский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 Ю.Ф.)</a:t>
            </a:r>
          </a:p>
          <a:p>
            <a:pPr algn="just"/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Дыхательная гимнастика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это комплекс специальных дыхательных упражнений, направленных на укрепление физического здоровья ребенка. Он служит для развития у ребенка органов дыхания, постановки различных видов дыхания, а также профилактики заболеваний верхних дыхательных путей.</a:t>
            </a:r>
          </a:p>
          <a:p>
            <a:pPr algn="r"/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(Щетинин М.Н.)</a:t>
            </a:r>
          </a:p>
          <a:p>
            <a:pPr algn="r"/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79208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Возрастные особенности детей 4 – 5 лет: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5688632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Детей начинает волновать тема собственного здоровья;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Ребенок способен элементарно охарактеризовать своё самочувствие;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становятся активнее в самостоятельной двигательной деятельности;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детей формируется представление о значение частей тела и органов чувств для жизни и здоровья человека;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Расширяется представления о важности для здоровья сна, гигиенических процедур, движений, закаливания;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Формируется умение оказывать себе элементарную помощь при ушибах;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Формируется представления о здоровом образе жизни; о значении физических упражнений для организма человека.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0811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Средства оздоровления детей 4 – 5 лет в ДОО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4968552"/>
          </a:xfrm>
        </p:spPr>
        <p:txBody>
          <a:bodyPr>
            <a:normAutofit lnSpcReduction="10000"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Профилактические, лечебно-оздоровительные мероприятия;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Общеукрепляющие мероприятия;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Организация рационального питания;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Санитарно-гигиенические и противоэпидемиологические мероприятия; режимы проветривания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кварцевания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Двигательная активность во время образовательного цикла;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Комплекс закаливающих мероприятий;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Воспитание у детей культурно-гигиенических навыков и формирование у них здорового образа жизни; 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Использование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технологий и методик.</a:t>
            </a:r>
          </a:p>
          <a:p>
            <a:pPr lvl="0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51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260648"/>
            <a:ext cx="86409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Дыхательная гимнастика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это комплекс специальных дыхательных упражнений, направленных на укрепление физического здоровья ребенка.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Она служит для развития у ребенка органов дыхания, постановки различных видов дыхания, а также профилактики заболеваний верхних дыхательных путей.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s://childrensasthmaandlung.com/wp-content/uploads/cals-hom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5616" y="2708920"/>
            <a:ext cx="6846795" cy="3851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2016224"/>
          </a:xfrm>
        </p:spPr>
        <p:txBody>
          <a:bodyPr>
            <a:normAutofit fontScale="90000"/>
          </a:bodyPr>
          <a:lstStyle/>
          <a:p>
            <a:pPr lvl="1" algn="ctr" rtl="0">
              <a:spcBef>
                <a:spcPct val="0"/>
              </a:spcBef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Опыт работы педагогов – практиков по оздоровлению детей 4  – 5 лет в дошкольной образовательной организации посредством дыхательной гимнастики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276872"/>
            <a:ext cx="86409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2204864"/>
            <a:ext cx="35283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Мингалева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А. Н. воспитатель МБДОУ «Детский сад № 43» г. Сыктывкар   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23928" y="2132856"/>
            <a:ext cx="50425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Используют:</a:t>
            </a: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Методику М.Л. Лазарева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23928" y="3212976"/>
            <a:ext cx="503195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Школу дыхания, которая развивает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7 дыхательных качеств.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3275856" y="3212976"/>
            <a:ext cx="648072" cy="288032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4005064"/>
            <a:ext cx="309634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Неверова О. А. инструктор по физической культуре МБДОУ «Центр развития ребенка – детский сад № 50» г. Воронеж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923928" y="4293096"/>
            <a:ext cx="50405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Создала проект «Вся наша планета дышит!»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95936" y="5085184"/>
            <a:ext cx="48965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Использует методику известного педагога А. Н.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Стрельниковой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трелка вправо 13"/>
          <p:cNvSpPr/>
          <p:nvPr/>
        </p:nvSpPr>
        <p:spPr>
          <a:xfrm>
            <a:off x="3275856" y="4941168"/>
            <a:ext cx="648072" cy="288032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998</TotalTime>
  <Words>1068</Words>
  <Application>Microsoft Office PowerPoint</Application>
  <PresentationFormat>Экран (4:3)</PresentationFormat>
  <Paragraphs>218</Paragraphs>
  <Slides>20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Тема Office</vt:lpstr>
      <vt:lpstr>Диаграмма</vt:lpstr>
      <vt:lpstr>Слайд 1</vt:lpstr>
      <vt:lpstr>Слайд 2</vt:lpstr>
      <vt:lpstr>Слайд 3</vt:lpstr>
      <vt:lpstr>Слайд 4</vt:lpstr>
      <vt:lpstr>Слайд 5</vt:lpstr>
      <vt:lpstr>Возрастные особенности детей 4 – 5 лет: </vt:lpstr>
      <vt:lpstr>Средства оздоровления детей 4 – 5 лет в ДОО</vt:lpstr>
      <vt:lpstr>Слайд 8</vt:lpstr>
      <vt:lpstr>Опыт работы педагогов – практиков по оздоровлению детей 4  – 5 лет в дошкольной образовательной организации посредством дыхательной гимнастики  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Перспективы:  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Шимочка</dc:creator>
  <cp:lastModifiedBy>Шимочка</cp:lastModifiedBy>
  <cp:revision>108</cp:revision>
  <dcterms:created xsi:type="dcterms:W3CDTF">2017-11-11T22:24:44Z</dcterms:created>
  <dcterms:modified xsi:type="dcterms:W3CDTF">2022-11-04T18:12:29Z</dcterms:modified>
</cp:coreProperties>
</file>