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7" r:id="rId3"/>
    <p:sldId id="258" r:id="rId4"/>
    <p:sldId id="262" r:id="rId5"/>
    <p:sldId id="260" r:id="rId6"/>
    <p:sldId id="263" r:id="rId7"/>
    <p:sldId id="261" r:id="rId8"/>
    <p:sldId id="266" r:id="rId9"/>
    <p:sldId id="268" r:id="rId10"/>
    <p:sldId id="271" r:id="rId11"/>
    <p:sldId id="269" r:id="rId12"/>
    <p:sldId id="267" r:id="rId13"/>
    <p:sldId id="27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Наталия Коваль" userId="0f2e587f105f8599" providerId="LiveId" clId="{85951CAA-9C8A-4482-A264-A0A20CCA1765}"/>
    <pc:docChg chg="custSel addSld delSld modSld">
      <pc:chgData name="Наталия Коваль" userId="0f2e587f105f8599" providerId="LiveId" clId="{85951CAA-9C8A-4482-A264-A0A20CCA1765}" dt="2021-01-30T13:58:51.366" v="337" actId="2696"/>
      <pc:docMkLst>
        <pc:docMk/>
      </pc:docMkLst>
      <pc:sldChg chg="delSp modSp new mod">
        <pc:chgData name="Наталия Коваль" userId="0f2e587f105f8599" providerId="LiveId" clId="{85951CAA-9C8A-4482-A264-A0A20CCA1765}" dt="2021-01-30T13:47:20.506" v="142" actId="14100"/>
        <pc:sldMkLst>
          <pc:docMk/>
          <pc:sldMk cId="1684044284" sldId="256"/>
        </pc:sldMkLst>
        <pc:spChg chg="del mod">
          <ac:chgData name="Наталия Коваль" userId="0f2e587f105f8599" providerId="LiveId" clId="{85951CAA-9C8A-4482-A264-A0A20CCA1765}" dt="2021-01-30T07:20:53.801" v="9" actId="478"/>
          <ac:spMkLst>
            <pc:docMk/>
            <pc:sldMk cId="1684044284" sldId="256"/>
            <ac:spMk id="2" creationId="{264FAF28-5052-4CBB-81B4-00EE83E3A196}"/>
          </ac:spMkLst>
        </pc:spChg>
        <pc:spChg chg="mod">
          <ac:chgData name="Наталия Коваль" userId="0f2e587f105f8599" providerId="LiveId" clId="{85951CAA-9C8A-4482-A264-A0A20CCA1765}" dt="2021-01-30T07:21:54.466" v="54" actId="20577"/>
          <ac:spMkLst>
            <pc:docMk/>
            <pc:sldMk cId="1684044284" sldId="256"/>
            <ac:spMk id="3" creationId="{DBA3C067-CE3B-4E15-89EC-4D757DAC6B9B}"/>
          </ac:spMkLst>
        </pc:spChg>
        <pc:spChg chg="mod">
          <ac:chgData name="Наталия Коваль" userId="0f2e587f105f8599" providerId="LiveId" clId="{85951CAA-9C8A-4482-A264-A0A20CCA1765}" dt="2021-01-30T13:47:20.506" v="142" actId="14100"/>
          <ac:spMkLst>
            <pc:docMk/>
            <pc:sldMk cId="1684044284" sldId="256"/>
            <ac:spMk id="4" creationId="{33C83D1A-4D7E-4814-84D3-8BB697E989A6}"/>
          </ac:spMkLst>
        </pc:spChg>
      </pc:sldChg>
      <pc:sldChg chg="delSp modSp new mod">
        <pc:chgData name="Наталия Коваль" userId="0f2e587f105f8599" providerId="LiveId" clId="{85951CAA-9C8A-4482-A264-A0A20CCA1765}" dt="2021-01-30T13:49:43.593" v="214" actId="20577"/>
        <pc:sldMkLst>
          <pc:docMk/>
          <pc:sldMk cId="4025654224" sldId="257"/>
        </pc:sldMkLst>
        <pc:spChg chg="del mod">
          <ac:chgData name="Наталия Коваль" userId="0f2e587f105f8599" providerId="LiveId" clId="{85951CAA-9C8A-4482-A264-A0A20CCA1765}" dt="2021-01-30T13:48:11.389" v="146" actId="478"/>
          <ac:spMkLst>
            <pc:docMk/>
            <pc:sldMk cId="4025654224" sldId="257"/>
            <ac:spMk id="2" creationId="{D48E6E1C-90B2-4069-8DF4-706027206A1A}"/>
          </ac:spMkLst>
        </pc:spChg>
        <pc:spChg chg="mod">
          <ac:chgData name="Наталия Коваль" userId="0f2e587f105f8599" providerId="LiveId" clId="{85951CAA-9C8A-4482-A264-A0A20CCA1765}" dt="2021-01-30T13:49:43.593" v="214" actId="20577"/>
          <ac:spMkLst>
            <pc:docMk/>
            <pc:sldMk cId="4025654224" sldId="257"/>
            <ac:spMk id="3" creationId="{F8B41263-7E16-4A65-B2B8-5E66B8CB8726}"/>
          </ac:spMkLst>
        </pc:spChg>
        <pc:spChg chg="del mod">
          <ac:chgData name="Наталия Коваль" userId="0f2e587f105f8599" providerId="LiveId" clId="{85951CAA-9C8A-4482-A264-A0A20CCA1765}" dt="2021-01-30T13:48:27.717" v="150" actId="478"/>
          <ac:spMkLst>
            <pc:docMk/>
            <pc:sldMk cId="4025654224" sldId="257"/>
            <ac:spMk id="4" creationId="{36512675-A454-4DC7-9F9C-CAD0480EEFFB}"/>
          </ac:spMkLst>
        </pc:spChg>
      </pc:sldChg>
      <pc:sldChg chg="addSp delSp modSp new mod">
        <pc:chgData name="Наталия Коваль" userId="0f2e587f105f8599" providerId="LiveId" clId="{85951CAA-9C8A-4482-A264-A0A20CCA1765}" dt="2021-01-30T13:50:43.387" v="229"/>
        <pc:sldMkLst>
          <pc:docMk/>
          <pc:sldMk cId="1782424010" sldId="258"/>
        </pc:sldMkLst>
        <pc:spChg chg="mod">
          <ac:chgData name="Наталия Коваль" userId="0f2e587f105f8599" providerId="LiveId" clId="{85951CAA-9C8A-4482-A264-A0A20CCA1765}" dt="2021-01-30T13:50:31.872" v="227" actId="5793"/>
          <ac:spMkLst>
            <pc:docMk/>
            <pc:sldMk cId="1782424010" sldId="258"/>
            <ac:spMk id="2" creationId="{777014E0-593C-49E7-B82D-BD85A6541584}"/>
          </ac:spMkLst>
        </pc:spChg>
        <pc:spChg chg="del mod">
          <ac:chgData name="Наталия Коваль" userId="0f2e587f105f8599" providerId="LiveId" clId="{85951CAA-9C8A-4482-A264-A0A20CCA1765}" dt="2021-01-30T13:50:14.816" v="216"/>
          <ac:spMkLst>
            <pc:docMk/>
            <pc:sldMk cId="1782424010" sldId="258"/>
            <ac:spMk id="3" creationId="{C1A054BA-F1B7-42F6-A7E3-76C21CB6258C}"/>
          </ac:spMkLst>
        </pc:spChg>
        <pc:spChg chg="del">
          <ac:chgData name="Наталия Коваль" userId="0f2e587f105f8599" providerId="LiveId" clId="{85951CAA-9C8A-4482-A264-A0A20CCA1765}" dt="2021-01-30T13:50:27.065" v="217"/>
          <ac:spMkLst>
            <pc:docMk/>
            <pc:sldMk cId="1782424010" sldId="258"/>
            <ac:spMk id="4" creationId="{1ECD39BB-112C-405B-8B41-3573A5ACD0CC}"/>
          </ac:spMkLst>
        </pc:spChg>
        <pc:spChg chg="add del mod">
          <ac:chgData name="Наталия Коваль" userId="0f2e587f105f8599" providerId="LiveId" clId="{85951CAA-9C8A-4482-A264-A0A20CCA1765}" dt="2021-01-30T13:50:43.387" v="229"/>
          <ac:spMkLst>
            <pc:docMk/>
            <pc:sldMk cId="1782424010" sldId="258"/>
            <ac:spMk id="8" creationId="{92AB2CCC-E727-42C6-BFA5-F8EC9ADEE058}"/>
          </ac:spMkLst>
        </pc:spChg>
        <pc:picChg chg="add mod">
          <ac:chgData name="Наталия Коваль" userId="0f2e587f105f8599" providerId="LiveId" clId="{85951CAA-9C8A-4482-A264-A0A20CCA1765}" dt="2021-01-30T13:50:14.816" v="216"/>
          <ac:picMkLst>
            <pc:docMk/>
            <pc:sldMk cId="1782424010" sldId="258"/>
            <ac:picMk id="5" creationId="{53AFC111-20EB-445B-A635-4D61150E72D5}"/>
          </ac:picMkLst>
        </pc:picChg>
        <pc:picChg chg="add del mod">
          <ac:chgData name="Наталия Коваль" userId="0f2e587f105f8599" providerId="LiveId" clId="{85951CAA-9C8A-4482-A264-A0A20CCA1765}" dt="2021-01-30T13:50:34.357" v="228" actId="478"/>
          <ac:picMkLst>
            <pc:docMk/>
            <pc:sldMk cId="1782424010" sldId="258"/>
            <ac:picMk id="6" creationId="{231F7CC1-BA2F-43CF-B64D-3BF807D53D15}"/>
          </ac:picMkLst>
        </pc:picChg>
        <pc:picChg chg="add mod">
          <ac:chgData name="Наталия Коваль" userId="0f2e587f105f8599" providerId="LiveId" clId="{85951CAA-9C8A-4482-A264-A0A20CCA1765}" dt="2021-01-30T13:50:43.387" v="229"/>
          <ac:picMkLst>
            <pc:docMk/>
            <pc:sldMk cId="1782424010" sldId="258"/>
            <ac:picMk id="9" creationId="{17720A97-80D7-4B86-AAAB-C9657D7A12CB}"/>
          </ac:picMkLst>
        </pc:picChg>
      </pc:sldChg>
      <pc:sldChg chg="addSp delSp modSp new mod">
        <pc:chgData name="Наталия Коваль" userId="0f2e587f105f8599" providerId="LiveId" clId="{85951CAA-9C8A-4482-A264-A0A20CCA1765}" dt="2021-01-30T13:52:24.923" v="263" actId="20577"/>
        <pc:sldMkLst>
          <pc:docMk/>
          <pc:sldMk cId="1560499447" sldId="259"/>
        </pc:sldMkLst>
        <pc:spChg chg="mod">
          <ac:chgData name="Наталия Коваль" userId="0f2e587f105f8599" providerId="LiveId" clId="{85951CAA-9C8A-4482-A264-A0A20CCA1765}" dt="2021-01-30T13:52:24.923" v="263" actId="20577"/>
          <ac:spMkLst>
            <pc:docMk/>
            <pc:sldMk cId="1560499447" sldId="259"/>
            <ac:spMk id="2" creationId="{DAF3CDBF-E34B-47B6-8327-186F9060392A}"/>
          </ac:spMkLst>
        </pc:spChg>
        <pc:spChg chg="del mod">
          <ac:chgData name="Наталия Коваль" userId="0f2e587f105f8599" providerId="LiveId" clId="{85951CAA-9C8A-4482-A264-A0A20CCA1765}" dt="2021-01-30T13:51:07.492" v="231"/>
          <ac:spMkLst>
            <pc:docMk/>
            <pc:sldMk cId="1560499447" sldId="259"/>
            <ac:spMk id="3" creationId="{B9E37DA4-3739-4E12-9D2B-06F229099937}"/>
          </ac:spMkLst>
        </pc:spChg>
        <pc:spChg chg="del mod">
          <ac:chgData name="Наталия Коваль" userId="0f2e587f105f8599" providerId="LiveId" clId="{85951CAA-9C8A-4482-A264-A0A20CCA1765}" dt="2021-01-30T13:51:55.874" v="241"/>
          <ac:spMkLst>
            <pc:docMk/>
            <pc:sldMk cId="1560499447" sldId="259"/>
            <ac:spMk id="4" creationId="{3D362A19-3F56-4251-A97C-33FB2A6854AA}"/>
          </ac:spMkLst>
        </pc:spChg>
        <pc:spChg chg="add del mod">
          <ac:chgData name="Наталия Коваль" userId="0f2e587f105f8599" providerId="LiveId" clId="{85951CAA-9C8A-4482-A264-A0A20CCA1765}" dt="2021-01-30T13:51:16.867" v="233"/>
          <ac:spMkLst>
            <pc:docMk/>
            <pc:sldMk cId="1560499447" sldId="259"/>
            <ac:spMk id="7" creationId="{C7817708-3200-46A1-8ECA-2B66A0EBB475}"/>
          </ac:spMkLst>
        </pc:spChg>
        <pc:spChg chg="add del mod">
          <ac:chgData name="Наталия Коваль" userId="0f2e587f105f8599" providerId="LiveId" clId="{85951CAA-9C8A-4482-A264-A0A20CCA1765}" dt="2021-01-30T13:51:33.402" v="235"/>
          <ac:spMkLst>
            <pc:docMk/>
            <pc:sldMk cId="1560499447" sldId="259"/>
            <ac:spMk id="10" creationId="{9A4AC469-D5A2-4DBE-81C5-A101B11BCCC6}"/>
          </ac:spMkLst>
        </pc:spChg>
        <pc:picChg chg="add del mod">
          <ac:chgData name="Наталия Коваль" userId="0f2e587f105f8599" providerId="LiveId" clId="{85951CAA-9C8A-4482-A264-A0A20CCA1765}" dt="2021-01-30T13:51:09.633" v="232" actId="478"/>
          <ac:picMkLst>
            <pc:docMk/>
            <pc:sldMk cId="1560499447" sldId="259"/>
            <ac:picMk id="5" creationId="{2F56887F-5386-4C83-AFA9-C6143D47FC59}"/>
          </ac:picMkLst>
        </pc:picChg>
        <pc:picChg chg="add del mod">
          <ac:chgData name="Наталия Коваль" userId="0f2e587f105f8599" providerId="LiveId" clId="{85951CAA-9C8A-4482-A264-A0A20CCA1765}" dt="2021-01-30T13:51:17.945" v="234" actId="478"/>
          <ac:picMkLst>
            <pc:docMk/>
            <pc:sldMk cId="1560499447" sldId="259"/>
            <ac:picMk id="8" creationId="{ADF3AB08-E1FE-491D-BC4F-9296D7119563}"/>
          </ac:picMkLst>
        </pc:picChg>
        <pc:picChg chg="add mod">
          <ac:chgData name="Наталия Коваль" userId="0f2e587f105f8599" providerId="LiveId" clId="{85951CAA-9C8A-4482-A264-A0A20CCA1765}" dt="2021-01-30T13:51:41.997" v="239" actId="14100"/>
          <ac:picMkLst>
            <pc:docMk/>
            <pc:sldMk cId="1560499447" sldId="259"/>
            <ac:picMk id="11" creationId="{F7CD313B-76FD-4F3F-AFAE-132B5AC0FF66}"/>
          </ac:picMkLst>
        </pc:picChg>
        <pc:picChg chg="add mod">
          <ac:chgData name="Наталия Коваль" userId="0f2e587f105f8599" providerId="LiveId" clId="{85951CAA-9C8A-4482-A264-A0A20CCA1765}" dt="2021-01-30T13:52:11.205" v="246" actId="14100"/>
          <ac:picMkLst>
            <pc:docMk/>
            <pc:sldMk cId="1560499447" sldId="259"/>
            <ac:picMk id="12" creationId="{9226C60B-6563-4243-9AA9-4EBCB696B047}"/>
          </ac:picMkLst>
        </pc:picChg>
      </pc:sldChg>
      <pc:sldChg chg="addSp delSp modSp new mod">
        <pc:chgData name="Наталия Коваль" userId="0f2e587f105f8599" providerId="LiveId" clId="{85951CAA-9C8A-4482-A264-A0A20CCA1765}" dt="2021-01-30T13:53:11.237" v="271"/>
        <pc:sldMkLst>
          <pc:docMk/>
          <pc:sldMk cId="1414978203" sldId="260"/>
        </pc:sldMkLst>
        <pc:spChg chg="del mod">
          <ac:chgData name="Наталия Коваль" userId="0f2e587f105f8599" providerId="LiveId" clId="{85951CAA-9C8A-4482-A264-A0A20CCA1765}" dt="2021-01-30T13:52:54.788" v="269"/>
          <ac:spMkLst>
            <pc:docMk/>
            <pc:sldMk cId="1414978203" sldId="260"/>
            <ac:spMk id="3" creationId="{4CB9F5AE-9E05-4970-A66D-0FD4EFB31F03}"/>
          </ac:spMkLst>
        </pc:spChg>
        <pc:spChg chg="del mod">
          <ac:chgData name="Наталия Коваль" userId="0f2e587f105f8599" providerId="LiveId" clId="{85951CAA-9C8A-4482-A264-A0A20CCA1765}" dt="2021-01-30T13:53:11.237" v="271"/>
          <ac:spMkLst>
            <pc:docMk/>
            <pc:sldMk cId="1414978203" sldId="260"/>
            <ac:spMk id="4" creationId="{6A45FEA1-0933-4145-9052-E54CE5F3F957}"/>
          </ac:spMkLst>
        </pc:spChg>
        <pc:picChg chg="add mod">
          <ac:chgData name="Наталия Коваль" userId="0f2e587f105f8599" providerId="LiveId" clId="{85951CAA-9C8A-4482-A264-A0A20CCA1765}" dt="2021-01-30T13:52:54.788" v="269"/>
          <ac:picMkLst>
            <pc:docMk/>
            <pc:sldMk cId="1414978203" sldId="260"/>
            <ac:picMk id="5" creationId="{8A6F9199-681C-48DE-9032-B43215A62384}"/>
          </ac:picMkLst>
        </pc:picChg>
        <pc:picChg chg="add mod">
          <ac:chgData name="Наталия Коваль" userId="0f2e587f105f8599" providerId="LiveId" clId="{85951CAA-9C8A-4482-A264-A0A20CCA1765}" dt="2021-01-30T13:53:11.237" v="271"/>
          <ac:picMkLst>
            <pc:docMk/>
            <pc:sldMk cId="1414978203" sldId="260"/>
            <ac:picMk id="6" creationId="{DD1FDB45-B588-4F40-A576-BF964EE3A2F7}"/>
          </ac:picMkLst>
        </pc:picChg>
      </pc:sldChg>
      <pc:sldChg chg="addSp delSp modSp new mod">
        <pc:chgData name="Наталия Коваль" userId="0f2e587f105f8599" providerId="LiveId" clId="{85951CAA-9C8A-4482-A264-A0A20CCA1765}" dt="2021-01-30T13:57:36.238" v="327" actId="14100"/>
        <pc:sldMkLst>
          <pc:docMk/>
          <pc:sldMk cId="2832089072" sldId="261"/>
        </pc:sldMkLst>
        <pc:spChg chg="mod">
          <ac:chgData name="Наталия Коваль" userId="0f2e587f105f8599" providerId="LiveId" clId="{85951CAA-9C8A-4482-A264-A0A20CCA1765}" dt="2021-01-30T13:57:07.025" v="319" actId="20577"/>
          <ac:spMkLst>
            <pc:docMk/>
            <pc:sldMk cId="2832089072" sldId="261"/>
            <ac:spMk id="2" creationId="{5ED8C51B-4E22-4744-BCB4-5DE6602FD467}"/>
          </ac:spMkLst>
        </pc:spChg>
        <pc:spChg chg="del mod">
          <ac:chgData name="Наталия Коваль" userId="0f2e587f105f8599" providerId="LiveId" clId="{85951CAA-9C8A-4482-A264-A0A20CCA1765}" dt="2021-01-30T13:57:11.712" v="321"/>
          <ac:spMkLst>
            <pc:docMk/>
            <pc:sldMk cId="2832089072" sldId="261"/>
            <ac:spMk id="3" creationId="{B6E93D68-D30F-4F9F-AC14-CED6F273E552}"/>
          </ac:spMkLst>
        </pc:spChg>
        <pc:spChg chg="del mod">
          <ac:chgData name="Наталия Коваль" userId="0f2e587f105f8599" providerId="LiveId" clId="{85951CAA-9C8A-4482-A264-A0A20CCA1765}" dt="2021-01-30T13:57:33.942" v="326"/>
          <ac:spMkLst>
            <pc:docMk/>
            <pc:sldMk cId="2832089072" sldId="261"/>
            <ac:spMk id="4" creationId="{573C5644-7BC4-46B5-A494-D5E1A397D329}"/>
          </ac:spMkLst>
        </pc:spChg>
        <pc:picChg chg="add mod">
          <ac:chgData name="Наталия Коваль" userId="0f2e587f105f8599" providerId="LiveId" clId="{85951CAA-9C8A-4482-A264-A0A20CCA1765}" dt="2021-01-30T13:57:18.618" v="324" actId="14100"/>
          <ac:picMkLst>
            <pc:docMk/>
            <pc:sldMk cId="2832089072" sldId="261"/>
            <ac:picMk id="6" creationId="{CDC06F3E-D9D7-4AA0-85FA-11CB15A9E41A}"/>
          </ac:picMkLst>
        </pc:picChg>
        <pc:picChg chg="add mod">
          <ac:chgData name="Наталия Коваль" userId="0f2e587f105f8599" providerId="LiveId" clId="{85951CAA-9C8A-4482-A264-A0A20CCA1765}" dt="2021-01-30T13:57:36.238" v="327" actId="14100"/>
          <ac:picMkLst>
            <pc:docMk/>
            <pc:sldMk cId="2832089072" sldId="261"/>
            <ac:picMk id="8" creationId="{88F631CE-BC75-46B8-BCC9-781F42418F5E}"/>
          </ac:picMkLst>
        </pc:picChg>
      </pc:sldChg>
      <pc:sldChg chg="addSp delSp modSp new mod">
        <pc:chgData name="Наталия Коваль" userId="0f2e587f105f8599" providerId="LiveId" clId="{85951CAA-9C8A-4482-A264-A0A20CCA1765}" dt="2021-01-30T13:53:47.129" v="279" actId="14100"/>
        <pc:sldMkLst>
          <pc:docMk/>
          <pc:sldMk cId="387714478" sldId="262"/>
        </pc:sldMkLst>
        <pc:spChg chg="del mod">
          <ac:chgData name="Наталия Коваль" userId="0f2e587f105f8599" providerId="LiveId" clId="{85951CAA-9C8A-4482-A264-A0A20CCA1765}" dt="2021-01-30T13:53:32.161" v="273"/>
          <ac:spMkLst>
            <pc:docMk/>
            <pc:sldMk cId="387714478" sldId="262"/>
            <ac:spMk id="3" creationId="{97F5D038-31C6-4E65-99BC-59B63F99D0EB}"/>
          </ac:spMkLst>
        </pc:spChg>
        <pc:picChg chg="add mod modCrop">
          <ac:chgData name="Наталия Коваль" userId="0f2e587f105f8599" providerId="LiveId" clId="{85951CAA-9C8A-4482-A264-A0A20CCA1765}" dt="2021-01-30T13:53:47.129" v="279" actId="14100"/>
          <ac:picMkLst>
            <pc:docMk/>
            <pc:sldMk cId="387714478" sldId="262"/>
            <ac:picMk id="5" creationId="{DD0B7B13-7D6E-4AD0-BF63-5F73042C1A8F}"/>
          </ac:picMkLst>
        </pc:picChg>
      </pc:sldChg>
      <pc:sldChg chg="addSp delSp modSp new mod">
        <pc:chgData name="Наталия Коваль" userId="0f2e587f105f8599" providerId="LiveId" clId="{85951CAA-9C8A-4482-A264-A0A20CCA1765}" dt="2021-01-30T13:54:46.402" v="294" actId="14100"/>
        <pc:sldMkLst>
          <pc:docMk/>
          <pc:sldMk cId="1109303525" sldId="263"/>
        </pc:sldMkLst>
        <pc:spChg chg="mod">
          <ac:chgData name="Наталия Коваль" userId="0f2e587f105f8599" providerId="LiveId" clId="{85951CAA-9C8A-4482-A264-A0A20CCA1765}" dt="2021-01-30T13:54:10.995" v="285" actId="14100"/>
          <ac:spMkLst>
            <pc:docMk/>
            <pc:sldMk cId="1109303525" sldId="263"/>
            <ac:spMk id="2" creationId="{CC632FCC-F37A-43F4-8AE7-480C734B5CEA}"/>
          </ac:spMkLst>
        </pc:spChg>
        <pc:spChg chg="del mod">
          <ac:chgData name="Наталия Коваль" userId="0f2e587f105f8599" providerId="LiveId" clId="{85951CAA-9C8A-4482-A264-A0A20CCA1765}" dt="2021-01-30T13:54:03.308" v="281"/>
          <ac:spMkLst>
            <pc:docMk/>
            <pc:sldMk cId="1109303525" sldId="263"/>
            <ac:spMk id="3" creationId="{E2D3BB07-E0B8-46D0-AA36-75D8CC8ECB77}"/>
          </ac:spMkLst>
        </pc:spChg>
        <pc:spChg chg="del mod">
          <ac:chgData name="Наталия Коваль" userId="0f2e587f105f8599" providerId="LiveId" clId="{85951CAA-9C8A-4482-A264-A0A20CCA1765}" dt="2021-01-30T13:54:35.946" v="291"/>
          <ac:spMkLst>
            <pc:docMk/>
            <pc:sldMk cId="1109303525" sldId="263"/>
            <ac:spMk id="4" creationId="{2EDF89E5-69F7-4C69-A11B-1A77CEDC75F8}"/>
          </ac:spMkLst>
        </pc:spChg>
        <pc:picChg chg="add mod">
          <ac:chgData name="Наталия Коваль" userId="0f2e587f105f8599" providerId="LiveId" clId="{85951CAA-9C8A-4482-A264-A0A20CCA1765}" dt="2021-01-30T13:54:20.386" v="289" actId="14100"/>
          <ac:picMkLst>
            <pc:docMk/>
            <pc:sldMk cId="1109303525" sldId="263"/>
            <ac:picMk id="5" creationId="{1DE0531C-0954-44C4-AE91-3D511A4E179C}"/>
          </ac:picMkLst>
        </pc:picChg>
        <pc:picChg chg="add mod">
          <ac:chgData name="Наталия Коваль" userId="0f2e587f105f8599" providerId="LiveId" clId="{85951CAA-9C8A-4482-A264-A0A20CCA1765}" dt="2021-01-30T13:54:46.402" v="294" actId="14100"/>
          <ac:picMkLst>
            <pc:docMk/>
            <pc:sldMk cId="1109303525" sldId="263"/>
            <ac:picMk id="6" creationId="{AAEB4F71-8D7F-4FBF-8EFC-80AE3E71E284}"/>
          </ac:picMkLst>
        </pc:picChg>
      </pc:sldChg>
      <pc:sldChg chg="new del">
        <pc:chgData name="Наталия Коваль" userId="0f2e587f105f8599" providerId="LiveId" clId="{85951CAA-9C8A-4482-A264-A0A20CCA1765}" dt="2021-01-30T13:58:51.366" v="337" actId="2696"/>
        <pc:sldMkLst>
          <pc:docMk/>
          <pc:sldMk cId="3228800071" sldId="264"/>
        </pc:sldMkLst>
      </pc:sldChg>
      <pc:sldChg chg="addSp delSp modSp new mod">
        <pc:chgData name="Наталия Коваль" userId="0f2e587f105f8599" providerId="LiveId" clId="{85951CAA-9C8A-4482-A264-A0A20CCA1765}" dt="2021-01-30T13:56:43.742" v="304" actId="1076"/>
        <pc:sldMkLst>
          <pc:docMk/>
          <pc:sldMk cId="4143564922" sldId="265"/>
        </pc:sldMkLst>
        <pc:spChg chg="mod">
          <ac:chgData name="Наталия Коваль" userId="0f2e587f105f8599" providerId="LiveId" clId="{85951CAA-9C8A-4482-A264-A0A20CCA1765}" dt="2021-01-30T13:55:10.908" v="297" actId="14100"/>
          <ac:spMkLst>
            <pc:docMk/>
            <pc:sldMk cId="4143564922" sldId="265"/>
            <ac:spMk id="2" creationId="{B4AA739B-C8DC-475A-9784-93A1D3BA947D}"/>
          </ac:spMkLst>
        </pc:spChg>
        <pc:spChg chg="del mod">
          <ac:chgData name="Наталия Коваль" userId="0f2e587f105f8599" providerId="LiveId" clId="{85951CAA-9C8A-4482-A264-A0A20CCA1765}" dt="2021-01-30T13:55:08.001" v="296"/>
          <ac:spMkLst>
            <pc:docMk/>
            <pc:sldMk cId="4143564922" sldId="265"/>
            <ac:spMk id="3" creationId="{A9F4F975-1078-4D0F-A707-E6A63A01339B}"/>
          </ac:spMkLst>
        </pc:spChg>
        <pc:spChg chg="del mod">
          <ac:chgData name="Наталия Коваль" userId="0f2e587f105f8599" providerId="LiveId" clId="{85951CAA-9C8A-4482-A264-A0A20CCA1765}" dt="2021-01-30T13:56:37.616" v="302"/>
          <ac:spMkLst>
            <pc:docMk/>
            <pc:sldMk cId="4143564922" sldId="265"/>
            <ac:spMk id="4" creationId="{990D633E-C1FF-4E26-9350-0505F16F79A1}"/>
          </ac:spMkLst>
        </pc:spChg>
        <pc:picChg chg="add mod">
          <ac:chgData name="Наталия Коваль" userId="0f2e587f105f8599" providerId="LiveId" clId="{85951CAA-9C8A-4482-A264-A0A20CCA1765}" dt="2021-01-30T13:55:15.501" v="300" actId="14100"/>
          <ac:picMkLst>
            <pc:docMk/>
            <pc:sldMk cId="4143564922" sldId="265"/>
            <ac:picMk id="5" creationId="{9C289AF1-133C-4B25-8E9D-50684972024F}"/>
          </ac:picMkLst>
        </pc:picChg>
        <pc:picChg chg="add mod">
          <ac:chgData name="Наталия Коваль" userId="0f2e587f105f8599" providerId="LiveId" clId="{85951CAA-9C8A-4482-A264-A0A20CCA1765}" dt="2021-01-30T13:56:43.742" v="304" actId="1076"/>
          <ac:picMkLst>
            <pc:docMk/>
            <pc:sldMk cId="4143564922" sldId="265"/>
            <ac:picMk id="7" creationId="{C04595C1-1330-4B22-BDE0-2A47FA3BBE4A}"/>
          </ac:picMkLst>
        </pc:picChg>
      </pc:sldChg>
      <pc:sldChg chg="addSp delSp modSp new mod">
        <pc:chgData name="Наталия Коваль" userId="0f2e587f105f8599" providerId="LiveId" clId="{85951CAA-9C8A-4482-A264-A0A20CCA1765}" dt="2021-01-30T13:58:32.584" v="336"/>
        <pc:sldMkLst>
          <pc:docMk/>
          <pc:sldMk cId="3406253838" sldId="266"/>
        </pc:sldMkLst>
        <pc:spChg chg="del mod">
          <ac:chgData name="Наталия Коваль" userId="0f2e587f105f8599" providerId="LiveId" clId="{85951CAA-9C8A-4482-A264-A0A20CCA1765}" dt="2021-01-30T13:58:02.976" v="332"/>
          <ac:spMkLst>
            <pc:docMk/>
            <pc:sldMk cId="3406253838" sldId="266"/>
            <ac:spMk id="3" creationId="{5FD42AF2-58DE-4BC0-A79D-9A5E3CDCD208}"/>
          </ac:spMkLst>
        </pc:spChg>
        <pc:spChg chg="del">
          <ac:chgData name="Наталия Коваль" userId="0f2e587f105f8599" providerId="LiveId" clId="{85951CAA-9C8A-4482-A264-A0A20CCA1765}" dt="2021-01-30T13:58:16.430" v="333"/>
          <ac:spMkLst>
            <pc:docMk/>
            <pc:sldMk cId="3406253838" sldId="266"/>
            <ac:spMk id="4" creationId="{B37FFB2E-959C-457D-A000-79A4CD903B6A}"/>
          </ac:spMkLst>
        </pc:spChg>
        <pc:spChg chg="add del mod">
          <ac:chgData name="Наталия Коваль" userId="0f2e587f105f8599" providerId="LiveId" clId="{85951CAA-9C8A-4482-A264-A0A20CCA1765}" dt="2021-01-30T13:58:32.584" v="336"/>
          <ac:spMkLst>
            <pc:docMk/>
            <pc:sldMk cId="3406253838" sldId="266"/>
            <ac:spMk id="10" creationId="{EC0B9E79-92AB-4BBC-993E-202F2FB43D1F}"/>
          </ac:spMkLst>
        </pc:spChg>
        <pc:picChg chg="add mod">
          <ac:chgData name="Наталия Коваль" userId="0f2e587f105f8599" providerId="LiveId" clId="{85951CAA-9C8A-4482-A264-A0A20CCA1765}" dt="2021-01-30T13:58:02.976" v="332"/>
          <ac:picMkLst>
            <pc:docMk/>
            <pc:sldMk cId="3406253838" sldId="266"/>
            <ac:picMk id="6" creationId="{374E8A0B-E64B-442E-889F-C1F6699C5B26}"/>
          </ac:picMkLst>
        </pc:picChg>
        <pc:picChg chg="add del mod">
          <ac:chgData name="Наталия Коваль" userId="0f2e587f105f8599" providerId="LiveId" clId="{85951CAA-9C8A-4482-A264-A0A20CCA1765}" dt="2021-01-30T13:58:20.492" v="334" actId="478"/>
          <ac:picMkLst>
            <pc:docMk/>
            <pc:sldMk cId="3406253838" sldId="266"/>
            <ac:picMk id="8" creationId="{B29D9149-EEB0-47BE-BBD1-EE207AB67C34}"/>
          </ac:picMkLst>
        </pc:picChg>
        <pc:picChg chg="add mod">
          <ac:chgData name="Наталия Коваль" userId="0f2e587f105f8599" providerId="LiveId" clId="{85951CAA-9C8A-4482-A264-A0A20CCA1765}" dt="2021-01-30T13:58:32.584" v="336"/>
          <ac:picMkLst>
            <pc:docMk/>
            <pc:sldMk cId="3406253838" sldId="266"/>
            <ac:picMk id="12" creationId="{730633B0-4DA1-4EBA-BD18-3A6E99423ECD}"/>
          </ac:picMkLst>
        </pc:picChg>
      </pc:sldChg>
      <pc:sldChg chg="new">
        <pc:chgData name="Наталия Коваль" userId="0f2e587f105f8599" providerId="LiveId" clId="{85951CAA-9C8A-4482-A264-A0A20CCA1765}" dt="2021-01-30T13:57:45.988" v="329" actId="680"/>
        <pc:sldMkLst>
          <pc:docMk/>
          <pc:sldMk cId="4119052070" sldId="267"/>
        </pc:sldMkLst>
      </pc:sldChg>
      <pc:sldChg chg="new">
        <pc:chgData name="Наталия Коваль" userId="0f2e587f105f8599" providerId="LiveId" clId="{85951CAA-9C8A-4482-A264-A0A20CCA1765}" dt="2021-01-30T13:57:47.425" v="330" actId="680"/>
        <pc:sldMkLst>
          <pc:docMk/>
          <pc:sldMk cId="2871840425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C7F038-0BDF-4732-940B-5BF8C6454D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1A1385A-5DC0-4190-8D38-DA705FAE8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DA5BB8-541A-4522-BC64-ACA85CB7D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FD59-2914-40CC-805C-A908197C26B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3C7BCB-CD4F-4D8C-A189-8C50221A0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1E2EAC-4FDD-4050-B4E0-120A6EF17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6B787-D93F-4AB2-B1F5-32081126A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579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E40D3D-CD89-4C63-BFE9-DC30282FB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D72C3F8-EB01-47C5-8A45-DBB172D588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E97ABB-79D9-49F7-9374-5F1C03DDC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FD59-2914-40CC-805C-A908197C26B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5094CF-3B7B-4501-8D22-71CB583C9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888048-A9A7-4AA6-ADE2-ADF770C30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6B787-D93F-4AB2-B1F5-32081126A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559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CC9495B-077F-4552-AC54-CE7A375F54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301A92E-DC05-4448-BA5A-3A3250B5C8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CB88E4-E136-430B-85CD-591BF315A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FD59-2914-40CC-805C-A908197C26B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A3D668-39A6-4276-B973-D533C6769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8CDB1E-8DD0-4478-869E-922DD4C1D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6B787-D93F-4AB2-B1F5-32081126A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652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E70A07-77D2-4591-9392-59C802152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5E6EC4-6A3D-4160-A24B-FB4073E939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876728-7CA0-4CE2-90CA-398C9190D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FD59-2914-40CC-805C-A908197C26B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95ECD7-1844-4F38-B06E-9DAA72C4B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9E9CD3-A03D-4B08-BBB9-098E818A7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6B787-D93F-4AB2-B1F5-32081126A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254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CD27B3-D4F9-4096-BFB7-E9A1A3D2A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F12ECB0-3525-4A54-A2AF-6C41CAF6DD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130469-A033-4598-84EE-9F9DAF51C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FD59-2914-40CC-805C-A908197C26B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A993EC-5DC0-4257-9CEC-BDA40930A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17336B-4AE0-4A5A-999E-5CDB9A435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6B787-D93F-4AB2-B1F5-32081126A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40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E95000-D123-4B11-AB41-E31F18ED5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A91C3D-D159-4ED1-B93B-818696CAD7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84C58D-90FA-4ED2-AE0D-016AFB439A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CE84B45-D95A-45FB-A2FD-5A50F5401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FD59-2914-40CC-805C-A908197C26B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577BC4-45D2-4ADF-89B6-1EEF3C05F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5F01FB0-7638-4E74-A346-AA3FAF04B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6B787-D93F-4AB2-B1F5-32081126A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47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D0ACAB-D4D0-4F20-80CA-AD81FBECA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5C73A7F-128F-47D2-A835-4DC24636F9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4974307-3A23-4CFE-A6D4-B0577DCDA6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C558B1D-7D0A-48DA-89FD-668335AEE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AFC3D65-6895-4720-A368-ADC8B90291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3F660A0-48A3-4C9E-9882-69915B84C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FD59-2914-40CC-805C-A908197C26B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97EA270-3F2D-4FE5-9974-DE7DC18F9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E9DD677-240B-4A90-9921-123DB76A4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6B787-D93F-4AB2-B1F5-32081126A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446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FF9401-3F20-4754-94BE-201B18563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EE9A7E5-F539-4939-9B41-A946855AB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FD59-2914-40CC-805C-A908197C26B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0E51A1F-6E8B-4BFE-8265-A67BD2C7D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BD82889-D18C-4FCB-860E-F26A42FDD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6B787-D93F-4AB2-B1F5-32081126A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253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FD6F8A0-283D-4518-8ED7-C047C17F6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FD59-2914-40CC-805C-A908197C26B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1335E67-F20B-4C53-86DF-FC9C02560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F8C8D5B-FEAB-4883-88C4-3A48F82E3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6B787-D93F-4AB2-B1F5-32081126A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513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34567E-922B-4E1A-B6FF-4A700EF7C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AF9DF4-8988-4417-9ED5-27C7D0EB88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A37A341-DD02-4B2E-8965-6D28CE3FC4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3A06D58-969B-4ECA-A979-D4FEFE187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FD59-2914-40CC-805C-A908197C26B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5A6774B-8666-417A-A7C2-FD724F7E1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8F526CA-E32F-44B2-857F-CA005DB56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6B787-D93F-4AB2-B1F5-32081126A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327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626539-5E4D-4363-B369-94BC366EE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487C681-6CF5-497E-A5D7-B79034178A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7BC960A-FAF8-4F53-96DA-61BAB8A838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FBD4E46-2E43-4293-B634-B4D863DA3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FD59-2914-40CC-805C-A908197C26B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F55B34F-26EA-4338-9FDA-D4A9972B8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64CFA4F-2CC4-4F24-92D1-29D9137B1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6B787-D93F-4AB2-B1F5-32081126A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742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B6D16E-8D59-430D-AE18-A2329DB5D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E1D5E20-FF37-4C8E-A7FA-2AF3D7191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DDD0E5-9E6D-4BDE-88E9-9FB8194B51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0FD59-2914-40CC-805C-A908197C26B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238F76-C828-4966-88CC-598D0321F0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B7D47A0-D1FE-4283-B727-AC7442676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6B787-D93F-4AB2-B1F5-32081126A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50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E5617C-FD81-47C3-AA97-97CAEAAE7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1852" y="783372"/>
            <a:ext cx="10285827" cy="4718268"/>
          </a:xfrm>
        </p:spPr>
        <p:txBody>
          <a:bodyPr>
            <a:normAutofit/>
          </a:bodyPr>
          <a:lstStyle/>
          <a:p>
            <a:pPr marL="0" indent="0" algn="ctr"/>
            <a:r>
              <a:rPr lang="ru-RU" sz="4400" b="1" dirty="0">
                <a:solidFill>
                  <a:srgbClr val="53813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br>
              <a:rPr lang="ru-RU" sz="4400" b="1" dirty="0">
                <a:solidFill>
                  <a:srgbClr val="53813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53813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</a:t>
            </a:r>
            <a:r>
              <a:rPr lang="ru-RU" sz="2400" b="1" i="1" dirty="0">
                <a:solidFill>
                  <a:srgbClr val="53813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Дидактические игры.</a:t>
            </a:r>
            <a:br>
              <a:rPr lang="ru-RU" sz="2400" b="1" i="1" dirty="0">
                <a:solidFill>
                  <a:srgbClr val="53813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53813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53813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53813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53813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53813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таршая группа №12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</a:t>
            </a: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solidFill>
                  <a:schemeClr val="accent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0322951-44CF-4A91-8269-B1C033BC4E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0468" y="4282440"/>
            <a:ext cx="5472332" cy="231648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Воспитатели:</a:t>
            </a:r>
          </a:p>
          <a:p>
            <a:pPr marL="0" indent="0" algn="r">
              <a:buNone/>
            </a:pP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Коваль Н.В.</a:t>
            </a:r>
          </a:p>
          <a:p>
            <a:pPr marL="0" indent="0" algn="r">
              <a:buNone/>
            </a:pP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Родина Л.Н.</a:t>
            </a:r>
          </a:p>
          <a:p>
            <a:pPr marL="0" indent="0" algn="r">
              <a:buNone/>
            </a:pPr>
            <a:endParaRPr lang="ru-RU" dirty="0"/>
          </a:p>
          <a:p>
            <a:pPr marL="0" indent="0">
              <a:buNone/>
            </a:pPr>
            <a:r>
              <a:rPr lang="ru-RU" sz="2000" dirty="0"/>
              <a:t>2021 г.</a:t>
            </a: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E9E127B1-B9EF-4CDD-B1FC-DF1C0CC4D4C4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4321" y="600493"/>
            <a:ext cx="8351922" cy="4561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39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8376B2B7-C103-41B4-81B9-C56BBFE5C0D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34111" y="1430707"/>
            <a:ext cx="6077242" cy="34184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EAA09A15-9FC3-48CF-A113-17B3064AC1F6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4072" y="241584"/>
            <a:ext cx="2901520" cy="33112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6FF92A0-2BFA-45BC-B24A-28A51D80B2B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958029" y="2882526"/>
            <a:ext cx="4100944" cy="31573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48214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>
                <a:solidFill>
                  <a:srgbClr val="FF0000"/>
                </a:solidFill>
              </a:rPr>
              <a:t>Д.и</a:t>
            </a:r>
            <a:r>
              <a:rPr lang="ru-RU" sz="2800" dirty="0">
                <a:solidFill>
                  <a:srgbClr val="FF0000"/>
                </a:solidFill>
              </a:rPr>
              <a:t>. </a:t>
            </a:r>
            <a:r>
              <a:rPr lang="ru-RU" sz="2800" b="1" dirty="0">
                <a:solidFill>
                  <a:srgbClr val="FF0000"/>
                </a:solidFill>
              </a:rPr>
              <a:t>«Узнай, сколько стоит покупка»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dirty="0"/>
              <a:t>Цель: ввести представление о стоимости товара, определить его цену посредством сложения картинки из частей.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5936588-CEEF-4EB9-8ACE-422EF66360C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6086" y="3230613"/>
            <a:ext cx="4113133" cy="24368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20FE33C0-F22F-45B9-985E-7C1C5B8FEBB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207671" y="1937791"/>
            <a:ext cx="3368994" cy="28747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06E644B-67C2-44AD-8887-10CC47614E9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201736" y="3344138"/>
            <a:ext cx="3586835" cy="27106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60097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6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9A777C-5578-48FC-93B7-D47A71428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499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  Лото «Магазин». Игра способствует развитию мышления, кругозора и внимания. Знакомит детей с окружающим миром, способствует пониманию, на какие группы можно разделить товары.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7E72A357-93FF-4C01-ABF1-4FF4B86E912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080" y="2103914"/>
            <a:ext cx="4327101" cy="32453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4E2443A0-7DB6-49C8-90B3-D3941294E20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67148" y="2658438"/>
            <a:ext cx="4352925" cy="26873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119052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5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8CD268-6044-4C46-91A2-D50EE9B38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828" y="137160"/>
            <a:ext cx="8883332" cy="1432560"/>
          </a:xfrm>
        </p:spPr>
        <p:txBody>
          <a:bodyPr>
            <a:normAutofit/>
          </a:bodyPr>
          <a:lstStyle/>
          <a:p>
            <a:r>
              <a:rPr lang="ru-RU" sz="5400" b="1" i="1" dirty="0">
                <a:solidFill>
                  <a:srgbClr val="00B050"/>
                </a:solidFill>
              </a:rPr>
              <a:t>   Спасибо за внимание!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49196EF4-5CA8-4703-AF29-02D18DAEC8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1686" y="1706881"/>
            <a:ext cx="4140765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399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8B41263-7E16-4A65-B2B8-5E66B8CB87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7451" y="393895"/>
            <a:ext cx="9805183" cy="5783068"/>
          </a:xfrm>
        </p:spPr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качестве средства формирования основ экономической культуры мы  используем дидактические игры. Предлагаемые дидактические игры по формированию основ финансовой грамотности составлены для детей старшей группы (5 – 6 лет).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игры можно играть как с одним ребенком, так и с несколькими детьми. Главной особенностью дидактических игр является то, что задания даются детям в игровой форме.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Все </a:t>
            </a:r>
            <a:r>
              <a:rPr lang="ru-RU" sz="2000" b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дидактические</a:t>
            </a:r>
            <a:r>
              <a:rPr lang="ru-RU" sz="20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r>
              <a:rPr lang="ru-RU" sz="20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игры включают в себя познавательное и воспитательное содержание, что позволяет интегративно решать задачи по </a:t>
            </a:r>
            <a:r>
              <a:rPr lang="ru-RU" sz="2000" b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формированию у старших дошкольников основ</a:t>
            </a:r>
            <a:r>
              <a:rPr lang="ru-RU" sz="20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r>
              <a:rPr lang="ru-RU" sz="20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экономических знаний. </a:t>
            </a:r>
          </a:p>
          <a:p>
            <a:r>
              <a:rPr lang="ru-RU" sz="20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 </a:t>
            </a:r>
            <a:r>
              <a:rPr lang="ru-RU" sz="2000" b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дидактических</a:t>
            </a:r>
            <a:r>
              <a:rPr lang="ru-RU" sz="20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играх моделируются реальные жизненные ситуации: операции купли-продажи, производства и сбыта готовой продукции и др. Соединение учебно-игровой и реальной деятельности наиболее эффективно для усвоения </a:t>
            </a:r>
            <a:r>
              <a:rPr lang="ru-RU" sz="2000" b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дошкольниками</a:t>
            </a:r>
            <a:r>
              <a:rPr lang="ru-RU" sz="20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сложных экономических знаний. 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5654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6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7014E0-593C-49E7-B82D-BD85A6541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2"/>
                </a:solidFill>
              </a:rPr>
              <a:t>Д/и «Товар»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Ц</a:t>
            </a:r>
            <a:r>
              <a:rPr lang="ru-RU" sz="2800" dirty="0"/>
              <a:t>ель: познакомить детей с понятием «товар», какие товары бывают.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3AFC111-20EB-445B-A635-4D61150E72D5}"/>
              </a:ext>
            </a:extLst>
          </p:cNvPr>
          <p:cNvPicPr>
            <a:picLocks noGrp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0520" y="1690688"/>
            <a:ext cx="5257800" cy="26548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624AE83E-40EF-40E7-B0AC-3AB3756FE7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5300" y="3976213"/>
            <a:ext cx="3581399" cy="268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8">
            <a:extLst>
              <a:ext uri="{FF2B5EF4-FFF2-40B4-BE49-F238E27FC236}">
                <a16:creationId xmlns:a16="http://schemas.microsoft.com/office/drawing/2014/main" id="{10123D29-B41B-4DB3-A263-A007B0FA699E}"/>
              </a:ext>
            </a:extLst>
          </p:cNvPr>
          <p:cNvPicPr>
            <a:picLocks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7541104" y="1706881"/>
            <a:ext cx="3815398" cy="34442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82424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6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1283AA-3338-40F5-AC7A-39303AAF1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331712" cy="104196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Д /и. «Юный банкир». </a:t>
            </a:r>
            <a:r>
              <a:rPr lang="ru-RU" sz="3600" dirty="0">
                <a:solidFill>
                  <a:srgbClr val="FF0000"/>
                </a:solidFill>
              </a:rPr>
              <a:t/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2700" dirty="0"/>
              <a:t>Цель: Познакомить  с денежными знаками, дать представление о том, что деньги мы меняем на товар.</a:t>
            </a:r>
            <a:br>
              <a:rPr lang="ru-RU" sz="2700" dirty="0"/>
            </a:br>
            <a:endParaRPr lang="ru-RU" sz="2700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C1465E2-C813-4E8A-A9B2-33AF3BB5BC5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2154" y="2855934"/>
            <a:ext cx="2300799" cy="34617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DD0B7B13-7D6E-4AD0-BF63-5F73042C1A8F}"/>
              </a:ext>
            </a:extLst>
          </p:cNvPr>
          <p:cNvPicPr>
            <a:picLocks noGrp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101892" y="2978894"/>
            <a:ext cx="3893694" cy="29463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7714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6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DCDD58-0DC7-480E-A6C8-2DAE57DA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197" y="365124"/>
            <a:ext cx="9374094" cy="1613987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Д/и. «Что, сколько стоит?»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Цель: Познакомить с понятием «цена». Дать представление о том, что каждая вещь имеет свою стоимость.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DD1FDB45-B588-4F40-A576-BF964EE3A2F7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4829" y="2592887"/>
            <a:ext cx="4750497" cy="28331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Объект 6">
            <a:extLst>
              <a:ext uri="{FF2B5EF4-FFF2-40B4-BE49-F238E27FC236}">
                <a16:creationId xmlns:a16="http://schemas.microsoft.com/office/drawing/2014/main" id="{996EC8F4-AE54-4DD1-B304-3F0C7E1A9DF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216739" y="2684809"/>
            <a:ext cx="4256713" cy="32805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14978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632FCC-F37A-43F4-8AE7-480C734B5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1" y="157655"/>
            <a:ext cx="7371470" cy="1797754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Д</a:t>
            </a:r>
            <a:r>
              <a:rPr lang="en-US" sz="2800" b="1" dirty="0">
                <a:solidFill>
                  <a:srgbClr val="FF0000"/>
                </a:solidFill>
              </a:rPr>
              <a:t>/</a:t>
            </a:r>
            <a:r>
              <a:rPr lang="ru-RU" sz="2800" b="1" dirty="0">
                <a:solidFill>
                  <a:srgbClr val="FF0000"/>
                </a:solidFill>
              </a:rPr>
              <a:t>и «Магазин».</a:t>
            </a: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>Цель: формирование навыков поведения в магазине. Знакомить с социальной действительностью путем сюжетно-ролевого обмена.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DE0531C-0954-44C4-AE91-3D511A4E179C}"/>
              </a:ext>
            </a:extLst>
          </p:cNvPr>
          <p:cNvPicPr>
            <a:picLocks noGrp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72858" y="2679578"/>
            <a:ext cx="4487592" cy="30009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AAEB4F71-8D7F-4FBF-8EFC-80AE3E71E284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336691" y="2262358"/>
            <a:ext cx="5191585" cy="36843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09303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D8C51B-4E22-4744-BCB4-5DE6602FD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0142" y="365125"/>
            <a:ext cx="7583658" cy="1325563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Игра «Монополия»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DC06F3E-D9D7-4AA0-85FA-11CB15A9E41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579" y="1686773"/>
            <a:ext cx="4059652" cy="27153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88F631CE-BC75-46B8-BCC9-781F42418F5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35775" y="3059600"/>
            <a:ext cx="4394592" cy="2471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Rectangle 1">
            <a:extLst>
              <a:ext uri="{FF2B5EF4-FFF2-40B4-BE49-F238E27FC236}">
                <a16:creationId xmlns:a16="http://schemas.microsoft.com/office/drawing/2014/main" id="{2A90EB35-ED8D-4881-AD1E-ACB5F978CA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6733" y="1649429"/>
            <a:ext cx="4967068" cy="43396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Польза настольной игры «Монополия»</a:t>
            </a: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F7505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1. </a:t>
            </a: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4F4C4D"/>
                </a:solidFill>
                <a:effectLst/>
                <a:latin typeface="Verdana" panose="020B0604030504040204" pitchFamily="34" charset="0"/>
              </a:rPr>
              <a:t> Предназначение игры в «Монополию» – дарить хорошее настроение и задор. Сложные вещи, проще познаются с улыбкой на лице!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2. </a:t>
            </a: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4F4C4D"/>
                </a:solidFill>
                <a:effectLst/>
                <a:latin typeface="Verdana" panose="020B0604030504040204" pitchFamily="34" charset="0"/>
              </a:rPr>
              <a:t>Социальное взаимодействие. Во время игры нужно договариваться с другими участниками (формируется культура общения). 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3. </a:t>
            </a: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4F4C4D"/>
                </a:solidFill>
                <a:effectLst/>
                <a:latin typeface="Verdana" panose="020B0604030504040204" pitchFamily="34" charset="0"/>
              </a:rPr>
              <a:t>В игровом процессе развиваются задатки бизнесмена. Как выгодней продать, что продать и за какую сумму? – вот основные вопросы экономики.  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4.</a:t>
            </a: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4F4C4D"/>
                </a:solidFill>
                <a:effectLst/>
                <a:latin typeface="Verdana" panose="020B0604030504040204" pitchFamily="34" charset="0"/>
              </a:rPr>
              <a:t> Совершенствуются математические знания и логическое мышление. 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089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4D8917-8E62-4917-8C75-CB4D86634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err="1">
                <a:solidFill>
                  <a:srgbClr val="FF0000"/>
                </a:solidFill>
              </a:rPr>
              <a:t>Д.и.»Давай</a:t>
            </a:r>
            <a:r>
              <a:rPr lang="ru-RU" sz="2800" b="1" dirty="0">
                <a:solidFill>
                  <a:srgbClr val="FF0000"/>
                </a:solidFill>
              </a:rPr>
              <a:t> поменяемся»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400" dirty="0"/>
              <a:t>Цель: Познакомить с понятием «обмен», закрепить представление о цене товара. Дать представление о том, что товары одной ценовой категории могут иметь разную полезность.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74E8A0B-E64B-442E-889F-C1F6699C5B2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276" y="2642891"/>
            <a:ext cx="4352925" cy="2448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730633B0-4DA1-4EBA-BD18-3A6E99423EC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048797" y="2642891"/>
            <a:ext cx="4352925" cy="2448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0736517-22F9-4437-8BEC-9298300407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705225" y="2177037"/>
            <a:ext cx="4019547" cy="33802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06253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1D697E-998D-4D98-8A00-D3B5168CB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93690" cy="1689143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Д/и «Какой товар лишний»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dirty="0"/>
              <a:t>Цель: Закрепление у детей представления о товарах, об их предназначении; обучать выбирать товары по необходимости»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DC83D4CE-FE86-4906-8833-29720E86A18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76061" y="3377808"/>
            <a:ext cx="3549340" cy="19965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4567D66-FC98-4F2F-8195-8D915E594AD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338699" y="2860059"/>
            <a:ext cx="3949915" cy="26314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Объект 16">
            <a:extLst>
              <a:ext uri="{FF2B5EF4-FFF2-40B4-BE49-F238E27FC236}">
                <a16:creationId xmlns:a16="http://schemas.microsoft.com/office/drawing/2014/main" id="{780120B2-1BB7-4E77-BE75-D4F718F2D1D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7089308" y="2898913"/>
            <a:ext cx="2983373" cy="32053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18404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165</Words>
  <Application>Microsoft Office PowerPoint</Application>
  <PresentationFormat>Широкоэкранный</PresentationFormat>
  <Paragraphs>26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Verdana</vt:lpstr>
      <vt:lpstr>Тема Office</vt:lpstr>
      <vt:lpstr>                                                                               Дидактические игры.                                                                                                                             Старшая группа №12.               </vt:lpstr>
      <vt:lpstr>Презентация PowerPoint</vt:lpstr>
      <vt:lpstr>Д/и «Товар» Цель: познакомить детей с понятием «товар», какие товары бывают.</vt:lpstr>
      <vt:lpstr>Д /и. «Юный банкир».  Цель: Познакомить  с денежными знаками, дать представление о том, что деньги мы меняем на товар. </vt:lpstr>
      <vt:lpstr>Д/и. «Что, сколько стоит?»  Цель: Познакомить с понятием «цена». Дать представление о том, что каждая вещь имеет свою стоимость.</vt:lpstr>
      <vt:lpstr>Д/и «Магазин». Цель: формирование навыков поведения в магазине. Знакомить с социальной действительностью путем сюжетно-ролевого обмена. </vt:lpstr>
      <vt:lpstr>Игра «Монополия»</vt:lpstr>
      <vt:lpstr>Д.и.»Давай поменяемся» Цель: Познакомить с понятием «обмен», закрепить представление о цене товара. Дать представление о том, что товары одной ценовой категории могут иметь разную полезность.</vt:lpstr>
      <vt:lpstr>Д/и «Какой товар лишний» Цель: Закрепление у детей представления о товарах, об их предназначении; обучать выбирать товары по необходимости»</vt:lpstr>
      <vt:lpstr>Презентация PowerPoint</vt:lpstr>
      <vt:lpstr>Д.и. «Узнай, сколько стоит покупка» Цель: ввести представление о стоимости товара, определить его цену посредством сложения картинки из частей.</vt:lpstr>
      <vt:lpstr>  Лото «Магазин». Игра способствует развитию мышления, кругозора и внимания. Знакомит детей с окружающим миром, способствует пониманию, на какие группы можно разделить товары.</vt:lpstr>
      <vt:lpstr>   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Наталия Коваль</dc:creator>
  <cp:lastModifiedBy>NATA</cp:lastModifiedBy>
  <cp:revision>48</cp:revision>
  <dcterms:created xsi:type="dcterms:W3CDTF">2021-01-30T07:20:26Z</dcterms:created>
  <dcterms:modified xsi:type="dcterms:W3CDTF">2022-11-04T11:12:35Z</dcterms:modified>
</cp:coreProperties>
</file>