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99" r:id="rId2"/>
    <p:sldId id="301" r:id="rId3"/>
    <p:sldId id="313" r:id="rId4"/>
    <p:sldId id="314" r:id="rId5"/>
    <p:sldId id="315" r:id="rId6"/>
    <p:sldId id="256" r:id="rId7"/>
    <p:sldId id="257" r:id="rId8"/>
    <p:sldId id="312" r:id="rId9"/>
    <p:sldId id="258" r:id="rId10"/>
    <p:sldId id="293" r:id="rId11"/>
    <p:sldId id="316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99"/>
    <a:srgbClr val="993300"/>
    <a:srgbClr val="990000"/>
    <a:srgbClr val="660066"/>
    <a:srgbClr val="333300"/>
    <a:srgbClr val="003300"/>
    <a:srgbClr val="00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1" autoAdjust="0"/>
    <p:restoredTop sz="98488" autoAdjust="0"/>
  </p:normalViewPr>
  <p:slideViewPr>
    <p:cSldViewPr>
      <p:cViewPr>
        <p:scale>
          <a:sx n="66" d="100"/>
          <a:sy n="66" d="100"/>
        </p:scale>
        <p:origin x="-51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2A3BE-3F7F-47EC-9F43-776A14D03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DAA1-8550-4341-925B-3A05A677D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7500D-50AE-4C22-A6AD-398FFC683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AC151-EDF1-47AE-B0FE-90F67955C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92266-C17D-494D-B061-300124AA5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46732-1152-46DB-B94C-183CB5FE8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1BF0F-6747-428F-92C7-2B42D8733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F1CC-EC26-4D17-B979-8992C46AD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0528-AF32-4283-B77A-918B22C44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2F5A7-FCFF-47D5-9CE5-C881F930D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CEA77-50E9-4B2F-A685-D187D9E6B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D5790-48E0-4D7D-B0E7-2BAEEE19B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A78E-EF0E-4AED-B9BB-E71DCD171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FB73-F558-4137-966C-7A4DC8055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99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30B18DD7-1DE5-417C-AFCC-E825C90BE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40;&#1083;&#1090;&#1072;&#1081;\&#1084;&#1091;&#1079;&#1099;&#1082;&#1072;.wav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sibworld.ru/marsh/sib/nov/nov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214438"/>
            <a:ext cx="4105275" cy="4318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C3300"/>
                </a:solidFill>
              </a:rPr>
              <a:t>А  Л  Т  А  Й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16113"/>
            <a:ext cx="4244975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На свете много мест прелестных,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что завораживают взгляд,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Таких прекрасных и чудесных,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они к себе всегда манят.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Но для меня всего дороже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Тот край, в котором я живу.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на него что-то похожее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На свете  никогда я не найду.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гор великих очертания,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блики солнца на снегу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052513"/>
            <a:ext cx="4392612" cy="58054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Навеки вы в моем сознании,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Я вас люблю и берегу.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Степей бескрайние просторы,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Зеленых рощ, полей, лугов.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И детский смех и разговоры,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Несущиеся ветром вдоль домов.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Алтайский край, Алтайский край,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Всегда живи и процветай,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Но никогда не забывай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Людей , так любящих Алтай! </a:t>
            </a:r>
          </a:p>
          <a:p>
            <a:pPr eaLnBrk="1" hangingPunct="1">
              <a:lnSpc>
                <a:spcPct val="80000"/>
              </a:lnSpc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dirty="0" smtClean="0"/>
          </a:p>
        </p:txBody>
      </p:sp>
      <p:pic>
        <p:nvPicPr>
          <p:cNvPr id="74759" name="Picture 7" descr="f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209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60" name="Picture 8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513" y="0"/>
            <a:ext cx="2376487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61" name="Picture 9" descr="altay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081588"/>
            <a:ext cx="237490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865188"/>
          </a:xfrm>
        </p:spPr>
        <p:txBody>
          <a:bodyPr/>
          <a:lstStyle/>
          <a:p>
            <a:pPr eaLnBrk="1" hangingPunct="1"/>
            <a:r>
              <a:rPr lang="ru-RU" smtClean="0"/>
              <a:t>Реки и озера края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1285875"/>
            <a:ext cx="8964612" cy="59039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Главной рекой края является </a:t>
            </a:r>
            <a:r>
              <a:rPr lang="ru-RU" sz="2000" smtClean="0">
                <a:solidFill>
                  <a:srgbClr val="FF0000"/>
                </a:solidFill>
              </a:rPr>
              <a:t>Обь</a:t>
            </a:r>
            <a:r>
              <a:rPr lang="ru-RU" sz="2000" smtClean="0"/>
              <a:t>, образующаяся от слияния </a:t>
            </a:r>
            <a:r>
              <a:rPr lang="ru-RU" sz="2000" smtClean="0">
                <a:solidFill>
                  <a:srgbClr val="FF0000"/>
                </a:solidFill>
              </a:rPr>
              <a:t>Бии и Катуни</a:t>
            </a:r>
            <a:r>
              <a:rPr lang="ru-RU" sz="2000" smtClean="0"/>
              <a:t>. Основные притоки Оби берут свое начало в горах: </a:t>
            </a:r>
            <a:r>
              <a:rPr lang="ru-RU" sz="2000" smtClean="0">
                <a:solidFill>
                  <a:srgbClr val="FF0000"/>
                </a:solidFill>
              </a:rPr>
              <a:t>Песчаная, Ануй, Чарыш, Алей, Чумыш</a:t>
            </a:r>
            <a:r>
              <a:rPr lang="ru-RU" sz="2000" smtClean="0"/>
              <a:t>, а </a:t>
            </a:r>
            <a:r>
              <a:rPr lang="ru-RU" sz="2000" smtClean="0">
                <a:solidFill>
                  <a:srgbClr val="FF0000"/>
                </a:solidFill>
              </a:rPr>
              <a:t>Барнаулка и Касмала- </a:t>
            </a:r>
            <a:r>
              <a:rPr lang="ru-RU" sz="2000" smtClean="0"/>
              <a:t>типичные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равнинные реки.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Часть небольших рек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Алтая — </a:t>
            </a:r>
            <a:r>
              <a:rPr lang="ru-RU" sz="2000" smtClean="0">
                <a:solidFill>
                  <a:srgbClr val="FF0000"/>
                </a:solidFill>
              </a:rPr>
              <a:t>Бурла, Кулунда </a:t>
            </a:r>
            <a:r>
              <a:rPr lang="ru-RU" sz="2000" smtClean="0"/>
              <a:t>и др. - стекают в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бессточную Кулундинскую котловину,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 где расположено самое большое озеро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 края - </a:t>
            </a:r>
            <a:r>
              <a:rPr lang="ru-RU" sz="2000" smtClean="0">
                <a:solidFill>
                  <a:srgbClr val="FF0000"/>
                </a:solidFill>
              </a:rPr>
              <a:t>Кулундинское</a:t>
            </a:r>
            <a:r>
              <a:rPr lang="ru-RU" sz="2000" smtClean="0"/>
              <a:t> с горько-соленой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 водой. Многие озера равнинной части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соленые или горько-соленые.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FF0000"/>
                </a:solidFill>
              </a:rPr>
              <a:t>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FF0000"/>
                </a:solidFill>
              </a:rPr>
              <a:t>                                                        Большое Яровое, Горькое-Перешеечное,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FF0000"/>
                </a:solidFill>
              </a:rPr>
              <a:t>                                                        Малиновое </a:t>
            </a:r>
            <a:r>
              <a:rPr lang="ru-RU" sz="2000" smtClean="0"/>
              <a:t>и другие озера привлекают к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                           себе также и лечебными свойствами грязей, являясь местами паломничества жителей края и многочисленных гостей. </a:t>
            </a:r>
          </a:p>
        </p:txBody>
      </p:sp>
      <p:pic>
        <p:nvPicPr>
          <p:cNvPr id="25604" name="Picture 7" descr="Река Об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214563"/>
            <a:ext cx="3249613" cy="28797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3" descr="RussiaAltaiKrai2007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04813"/>
            <a:ext cx="3384550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684213" y="836613"/>
            <a:ext cx="78486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800000"/>
                </a:solidFill>
              </a:rPr>
              <a:t>                                               </a:t>
            </a:r>
          </a:p>
          <a:p>
            <a:endParaRPr lang="ru-RU" b="1">
              <a:solidFill>
                <a:srgbClr val="800000"/>
              </a:solidFill>
            </a:endParaRPr>
          </a:p>
          <a:p>
            <a:r>
              <a:rPr lang="ru-RU" b="1">
                <a:solidFill>
                  <a:srgbClr val="800000"/>
                </a:solidFill>
              </a:rPr>
              <a:t>                                               Алтайский край расположен                  </a:t>
            </a:r>
          </a:p>
          <a:p>
            <a:r>
              <a:rPr lang="ru-RU" b="1">
                <a:solidFill>
                  <a:srgbClr val="800000"/>
                </a:solidFill>
              </a:rPr>
              <a:t>                                               почти в центре России на юго- </a:t>
            </a:r>
          </a:p>
          <a:p>
            <a:r>
              <a:rPr lang="ru-RU" b="1">
                <a:solidFill>
                  <a:srgbClr val="800000"/>
                </a:solidFill>
              </a:rPr>
              <a:t>                                               востоке Западной Сибири, на стыке крупнейшей в мире Западно-Сибирской равнины и Алтайских гор. Северным соседом края является</a:t>
            </a:r>
            <a:r>
              <a:rPr lang="ru-RU" b="1">
                <a:solidFill>
                  <a:srgbClr val="800000"/>
                </a:solidFill>
                <a:hlinkClick r:id="rId4"/>
              </a:rPr>
              <a:t> </a:t>
            </a:r>
            <a:r>
              <a:rPr lang="ru-RU" b="1">
                <a:solidFill>
                  <a:srgbClr val="FF0000"/>
                </a:solidFill>
              </a:rPr>
              <a:t>Новосибирская область</a:t>
            </a:r>
            <a:r>
              <a:rPr lang="ru-RU" b="1">
                <a:solidFill>
                  <a:srgbClr val="800000"/>
                </a:solidFill>
              </a:rPr>
              <a:t>, восточным — </a:t>
            </a:r>
            <a:r>
              <a:rPr lang="ru-RU" b="1">
                <a:solidFill>
                  <a:srgbClr val="FF0000"/>
                </a:solidFill>
              </a:rPr>
              <a:t>Кемеровская</a:t>
            </a:r>
            <a:r>
              <a:rPr lang="ru-RU" b="1">
                <a:solidFill>
                  <a:srgbClr val="800000"/>
                </a:solidFill>
              </a:rPr>
              <a:t>. Юго-восточная граница по горам проходит с </a:t>
            </a:r>
            <a:r>
              <a:rPr lang="ru-RU" b="1">
                <a:solidFill>
                  <a:srgbClr val="FF0000"/>
                </a:solidFill>
              </a:rPr>
              <a:t>Республикой Алтай</a:t>
            </a:r>
            <a:r>
              <a:rPr lang="ru-RU" b="1">
                <a:solidFill>
                  <a:srgbClr val="800000"/>
                </a:solidFill>
              </a:rPr>
              <a:t>, которая до 1991 года входила в состав Алтайского края как автономная область. Юго-западная и западная границы являются государственными с </a:t>
            </a:r>
            <a:r>
              <a:rPr lang="ru-RU" b="1">
                <a:solidFill>
                  <a:srgbClr val="FF0000"/>
                </a:solidFill>
              </a:rPr>
              <a:t>Республикой Казахстан.</a:t>
            </a:r>
            <a:r>
              <a:rPr lang="ru-RU" b="1">
                <a:solidFill>
                  <a:srgbClr val="800000"/>
                </a:solidFill>
              </a:rPr>
              <a:t> </a:t>
            </a:r>
          </a:p>
          <a:p>
            <a:r>
              <a:rPr lang="ru-RU" b="1">
                <a:solidFill>
                  <a:srgbClr val="800000"/>
                </a:solidFill>
              </a:rPr>
              <a:t>Столица - </a:t>
            </a:r>
            <a:r>
              <a:rPr lang="ru-RU" b="1">
                <a:solidFill>
                  <a:srgbClr val="000099"/>
                </a:solidFill>
              </a:rPr>
              <a:t>г. Барнаул. </a:t>
            </a:r>
          </a:p>
          <a:p>
            <a:r>
              <a:rPr lang="ru-RU" b="1">
                <a:solidFill>
                  <a:srgbClr val="800000"/>
                </a:solidFill>
              </a:rPr>
              <a:t>Есть еще 11 городов: </a:t>
            </a:r>
            <a:r>
              <a:rPr lang="ru-RU" b="1">
                <a:solidFill>
                  <a:srgbClr val="000099"/>
                </a:solidFill>
              </a:rPr>
              <a:t>Алейск, Белокуриха, Бийск, Горняк, Заринск, Змеиногорск, Камень-на-Оби, Новоалтайск, Рубцовск, Славгород, Яровое</a:t>
            </a:r>
            <a:r>
              <a:rPr lang="ru-RU">
                <a:solidFill>
                  <a:srgbClr val="000099"/>
                </a:solidFill>
              </a:rPr>
              <a:t>.</a:t>
            </a:r>
            <a:r>
              <a:rPr lang="ru-RU">
                <a:solidFill>
                  <a:srgbClr val="800000"/>
                </a:solidFill>
              </a:rPr>
              <a:t/>
            </a:r>
            <a:br>
              <a:rPr lang="ru-RU">
                <a:solidFill>
                  <a:srgbClr val="800000"/>
                </a:solidFill>
              </a:rPr>
            </a:br>
            <a:endParaRPr lang="ru-RU">
              <a:solidFill>
                <a:srgbClr val="800000"/>
              </a:solidFill>
            </a:endParaRPr>
          </a:p>
          <a:p>
            <a:pPr eaLnBrk="1" hangingPunct="1"/>
            <a:endParaRPr lang="ru-RU" i="1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9283700" cy="10795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282A55"/>
                </a:solidFill>
              </a:rPr>
              <a:t>          Расположение</a:t>
            </a:r>
            <a:r>
              <a:rPr lang="ru-RU" sz="4000" smtClean="0">
                <a:solidFill>
                  <a:srgbClr val="282A55"/>
                </a:solidFill>
              </a:rPr>
              <a:t/>
            </a:r>
            <a:br>
              <a:rPr lang="ru-RU" sz="4000" smtClean="0">
                <a:solidFill>
                  <a:srgbClr val="282A55"/>
                </a:solidFill>
              </a:rPr>
            </a:br>
            <a:endParaRPr lang="ru-RU" sz="4000" smtClean="0">
              <a:solidFill>
                <a:srgbClr val="282A55"/>
              </a:solidFill>
            </a:endParaRPr>
          </a:p>
        </p:txBody>
      </p:sp>
      <p:pic>
        <p:nvPicPr>
          <p:cNvPr id="21516" name="музыка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12775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Line 15"/>
          <p:cNvSpPr>
            <a:spLocks noChangeShapeType="1"/>
          </p:cNvSpPr>
          <p:nvPr/>
        </p:nvSpPr>
        <p:spPr bwMode="auto">
          <a:xfrm>
            <a:off x="1187450" y="765175"/>
            <a:ext cx="647700" cy="1295400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 rot="-1260000">
            <a:off x="0" y="404813"/>
            <a:ext cx="3160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</a:rPr>
              <a:t>Алтайский край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1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6"/>
                </p:tgtEl>
              </p:cMediaNode>
            </p:audio>
          </p:childTnLst>
        </p:cTn>
      </p:par>
    </p:tnLst>
    <p:bldLst>
      <p:bldP spid="215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sz="half" idx="1"/>
          </p:nvPr>
        </p:nvSpPr>
        <p:spPr>
          <a:xfrm>
            <a:off x="785813" y="3143250"/>
            <a:ext cx="8072437" cy="25431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 smtClean="0"/>
              <a:t>   </a:t>
            </a:r>
            <a:r>
              <a:rPr lang="ru-RU" sz="2400" b="1" i="1" smtClean="0"/>
              <a:t>История</a:t>
            </a:r>
          </a:p>
          <a:p>
            <a:pPr>
              <a:buFontTx/>
              <a:buNone/>
            </a:pPr>
            <a:r>
              <a:rPr lang="ru-RU" sz="2400" b="1" i="1" smtClean="0"/>
              <a:t>   </a:t>
            </a:r>
            <a:r>
              <a:rPr lang="ru-RU" sz="2400" smtClean="0"/>
              <a:t>Ещё с 1636 года сохранились письменные упоминания о народе «чудь», проживающем по всей сибирской земле. В древности народ «чудь» - легендарный народ. Так называли всех, кто жил на территории Сибири до русских людей.</a:t>
            </a:r>
          </a:p>
          <a:p>
            <a:pPr>
              <a:buFontTx/>
              <a:buNone/>
            </a:pPr>
            <a:r>
              <a:rPr lang="ru-RU" sz="2400" smtClean="0"/>
              <a:t>   Продвижение русских в Сибирь началось в </a:t>
            </a:r>
            <a:r>
              <a:rPr lang="en-US" sz="2400" smtClean="0"/>
              <a:t>XVI</a:t>
            </a:r>
            <a:r>
              <a:rPr lang="ru-RU" sz="2400" smtClean="0"/>
              <a:t>  веке, завершилось в начале </a:t>
            </a:r>
            <a:r>
              <a:rPr lang="en-US" sz="2400" smtClean="0"/>
              <a:t>XX</a:t>
            </a:r>
            <a:r>
              <a:rPr lang="ru-RU" sz="2400" smtClean="0"/>
              <a:t>  века. </a:t>
            </a:r>
          </a:p>
        </p:txBody>
      </p:sp>
      <p:pic>
        <p:nvPicPr>
          <p:cNvPr id="19459" name="Picture 4" descr="http://im6-tub-ru.yandex.net/i?id=461266021-2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3"/>
            <a:ext cx="2714625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http://im6-tub-ru.yandex.net/i?id=465995969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642938"/>
            <a:ext cx="29289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http://im2-tub-ru.yandex.net/i?id=207131669-43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1000125"/>
            <a:ext cx="278606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Ночной Барнаул. Алтайский кр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692150"/>
            <a:ext cx="390207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428625" y="209550"/>
            <a:ext cx="467995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В июле 1917 года была образована </a:t>
            </a:r>
            <a:r>
              <a:rPr lang="ru-RU" sz="2800" b="1">
                <a:solidFill>
                  <a:srgbClr val="FF0000"/>
                </a:solidFill>
              </a:rPr>
              <a:t>Алтайская губерния</a:t>
            </a:r>
            <a:r>
              <a:rPr lang="ru-RU" sz="2800" b="1">
                <a:solidFill>
                  <a:srgbClr val="800000"/>
                </a:solidFill>
              </a:rPr>
              <a:t> с центром в г. Барнауле, которая просуществовала до 1925 года. 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С 1925 г. по 1937 г. территория Алтая входила в Западно-Сибирский край, а 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28 сентября 1937 года </a:t>
            </a:r>
            <a:r>
              <a:rPr lang="ru-RU" sz="2800" b="1">
                <a:solidFill>
                  <a:srgbClr val="800000"/>
                </a:solidFill>
              </a:rPr>
              <a:t>был образован Алтайский край. </a:t>
            </a:r>
            <a:br>
              <a:rPr lang="ru-RU" sz="2800" b="1">
                <a:solidFill>
                  <a:srgbClr val="800000"/>
                </a:solidFill>
              </a:rPr>
            </a:br>
            <a:endParaRPr lang="ru-RU" sz="28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Изображение 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38"/>
            <a:ext cx="44926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Проект"/>
          <p:cNvPicPr>
            <a:picLocks noChangeAspect="1" noChangeArrowheads="1"/>
          </p:cNvPicPr>
          <p:nvPr/>
        </p:nvPicPr>
        <p:blipFill>
          <a:blip r:embed="rId3" cstate="print"/>
          <a:srcRect t="-2672"/>
          <a:stretch>
            <a:fillRect/>
          </a:stretch>
        </p:blipFill>
        <p:spPr bwMode="auto">
          <a:xfrm>
            <a:off x="5983288" y="981075"/>
            <a:ext cx="31607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500063" y="928688"/>
            <a:ext cx="8643937" cy="1376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Алтай - мой край родной</a:t>
            </a:r>
          </a:p>
        </p:txBody>
      </p:sp>
      <p:pic>
        <p:nvPicPr>
          <p:cNvPr id="5132" name="Picture 12" descr="Изображение 0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2393950"/>
            <a:ext cx="31972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0" tmFilter="0, 0; .2, .5; .8, .5; 1, 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500" autoRev="1" fill="hold"/>
                                        <p:tgtEl>
                                          <p:spTgt spid="5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420938"/>
            <a:ext cx="231616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7" descr="Altai_Kraj_bander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141663"/>
            <a:ext cx="338455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9"/>
          <p:cNvSpPr>
            <a:spLocks noChangeArrowheads="1" noChangeShapeType="1" noTextEdit="1"/>
          </p:cNvSpPr>
          <p:nvPr/>
        </p:nvSpPr>
        <p:spPr bwMode="auto">
          <a:xfrm>
            <a:off x="755575" y="1052512"/>
            <a:ext cx="7948687" cy="10083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Посвящается </a:t>
            </a:r>
            <a:r>
              <a:rPr lang="ru-RU" sz="36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85-летию </a:t>
            </a:r>
            <a:r>
              <a:rPr lang="ru-RU" sz="3600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Алтайского </a:t>
            </a:r>
            <a:r>
              <a:rPr lang="ru-RU" sz="36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края</a:t>
            </a:r>
          </a:p>
          <a:p>
            <a:pPr algn="ctr"/>
            <a:r>
              <a:rPr lang="ru-RU" sz="36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год основания 28  сентября 1937 год</a:t>
            </a:r>
            <a:endParaRPr lang="ru-RU" sz="3600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>
          <a:xfrm>
            <a:off x="0" y="428625"/>
            <a:ext cx="5857875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     </a:t>
            </a:r>
            <a:r>
              <a:rPr lang="ru-RU" smtClean="0">
                <a:solidFill>
                  <a:srgbClr val="FF0000"/>
                </a:solidFill>
              </a:rPr>
              <a:t>Что такое Алтай?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Вы спросите об этом геолога,</a:t>
            </a:r>
            <a:br>
              <a:rPr lang="ru-RU" sz="2400" smtClean="0"/>
            </a:br>
            <a:r>
              <a:rPr lang="ru-RU" sz="2400" smtClean="0"/>
              <a:t>Вам геолог расскажет про золото.</a:t>
            </a:r>
            <a:br>
              <a:rPr lang="ru-RU" sz="2400" smtClean="0"/>
            </a:br>
            <a:r>
              <a:rPr lang="ru-RU" sz="2400" smtClean="0"/>
              <a:t>От забытых веков, с незапамятных пор</a:t>
            </a:r>
            <a:br>
              <a:rPr lang="ru-RU" sz="2400" smtClean="0"/>
            </a:br>
            <a:r>
              <a:rPr lang="ru-RU" sz="2400" smtClean="0"/>
              <a:t>Этот край золотых, </a:t>
            </a:r>
            <a:br>
              <a:rPr lang="ru-RU" sz="2400" smtClean="0"/>
            </a:br>
            <a:r>
              <a:rPr lang="ru-RU" sz="2400" smtClean="0"/>
              <a:t>Край невиданной щедрости гор.</a:t>
            </a:r>
            <a:br>
              <a:rPr lang="ru-RU" sz="2400" smtClean="0"/>
            </a:br>
            <a:r>
              <a:rPr lang="ru-RU" smtClean="0">
                <a:solidFill>
                  <a:srgbClr val="FF0000"/>
                </a:solidFill>
              </a:rPr>
              <a:t>Что такое Алтай?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Вы спросите теперь зверолова,</a:t>
            </a:r>
            <a:br>
              <a:rPr lang="ru-RU" sz="2400" smtClean="0"/>
            </a:br>
            <a:r>
              <a:rPr lang="ru-RU" sz="2400" smtClean="0"/>
              <a:t>И услышите – золото,</a:t>
            </a:r>
            <a:br>
              <a:rPr lang="ru-RU" sz="2400" smtClean="0"/>
            </a:br>
            <a:r>
              <a:rPr lang="ru-RU" sz="2400" smtClean="0"/>
              <a:t>То же услышите слово.</a:t>
            </a:r>
            <a:br>
              <a:rPr lang="ru-RU" sz="2400" smtClean="0"/>
            </a:br>
            <a:r>
              <a:rPr lang="ru-RU" sz="2400" smtClean="0"/>
              <a:t>Это лисы и выдры, горностаи и соболя</a:t>
            </a:r>
            <a:br>
              <a:rPr lang="ru-RU" sz="2400" smtClean="0"/>
            </a:br>
            <a:r>
              <a:rPr lang="ru-RU" sz="2400" smtClean="0"/>
              <a:t>Это мягкое золото</a:t>
            </a:r>
            <a:br>
              <a:rPr lang="ru-RU" sz="2400" smtClean="0"/>
            </a:br>
            <a:r>
              <a:rPr lang="ru-RU" sz="2400" smtClean="0"/>
              <a:t>То, что дарит земля.</a:t>
            </a:r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20483" name="Picture 4" descr="Купальница азиатская. Алтайский кра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00813" y="0"/>
            <a:ext cx="1897062" cy="1897063"/>
          </a:xfrm>
          <a:noFill/>
        </p:spPr>
      </p:pic>
      <p:pic>
        <p:nvPicPr>
          <p:cNvPr id="20484" name="Picture 7" descr="http://img1.liveinternet.ru/images/foto/b/1/apps/1/162/1162445_1800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2000250"/>
            <a:ext cx="3582987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3" descr="http://im6-tub-ru.yandex.net/i?id=127357254-39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4714875"/>
            <a:ext cx="2714625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ALTA-00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" t="4385" r="4015" b="-2214"/>
          <a:stretch>
            <a:fillRect/>
          </a:stretch>
        </p:blipFill>
        <p:spPr bwMode="auto">
          <a:xfrm rot="-60000">
            <a:off x="1187450" y="1916113"/>
            <a:ext cx="6659563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192722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i="1">
                <a:solidFill>
                  <a:srgbClr val="FF00FF"/>
                </a:solidFill>
                <a:latin typeface="Times New Roman" pitchFamily="18" charset="0"/>
              </a:rPr>
              <a:t>Конфигурация территории края напоминает развевающийся на ветру флаг. Желтый цвет выбран не по политическим соображениям. Слово «Алтай» происходит от тюркского «алтан» – «золотой». За сказочную красоту дано нашей земле такое выразительное название.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</TotalTime>
  <Words>514</Words>
  <Application>Microsoft Office PowerPoint</Application>
  <PresentationFormat>Экран (4:3)</PresentationFormat>
  <Paragraphs>58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Слайд 1</vt:lpstr>
      <vt:lpstr>Слайд 2</vt:lpstr>
      <vt:lpstr>          Расположение </vt:lpstr>
      <vt:lpstr>Слайд 4</vt:lpstr>
      <vt:lpstr>Слайд 5</vt:lpstr>
      <vt:lpstr>Слайд 6</vt:lpstr>
      <vt:lpstr>Слайд 7</vt:lpstr>
      <vt:lpstr>Слайд 8</vt:lpstr>
      <vt:lpstr>Слайд 9</vt:lpstr>
      <vt:lpstr>А  Л  Т  А  Й</vt:lpstr>
      <vt:lpstr>Реки и озера края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001</dc:creator>
  <cp:lastModifiedBy>001</cp:lastModifiedBy>
  <cp:revision>55</cp:revision>
  <dcterms:created xsi:type="dcterms:W3CDTF">1601-01-01T00:00:00Z</dcterms:created>
  <dcterms:modified xsi:type="dcterms:W3CDTF">2022-11-04T15:52:51Z</dcterms:modified>
</cp:coreProperties>
</file>