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7" r:id="rId6"/>
    <p:sldId id="263" r:id="rId7"/>
    <p:sldId id="265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954" y="-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031076E-27F4-4AD8-85BA-0A430C11F2C5}" type="datetimeFigureOut">
              <a:rPr lang="ru-RU" smtClean="0"/>
              <a:t>04.11.2022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6C2CB1-A44A-46CA-BD7D-BF21227B7E7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microsoft.com/office/2007/relationships/hdphoto" Target="../media/hdphoto3.wdp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easyen.ru/_ld/527/2372444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6595" y="5373216"/>
            <a:ext cx="7615449" cy="110060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№18 «Журавлик»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Абдулмуталимова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З.М.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-конечная звезда 4"/>
          <p:cNvSpPr/>
          <p:nvPr/>
        </p:nvSpPr>
        <p:spPr>
          <a:xfrm flipH="1">
            <a:off x="4148336" y="2549358"/>
            <a:ext cx="288032" cy="648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7524328" y="285301"/>
            <a:ext cx="576064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4-конечная звезда 6"/>
          <p:cNvSpPr/>
          <p:nvPr/>
        </p:nvSpPr>
        <p:spPr>
          <a:xfrm>
            <a:off x="259904" y="1457164"/>
            <a:ext cx="576064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755576" y="3969060"/>
            <a:ext cx="576064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2483768" y="1133128"/>
            <a:ext cx="576064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4-конечная звезда 9"/>
          <p:cNvSpPr/>
          <p:nvPr/>
        </p:nvSpPr>
        <p:spPr>
          <a:xfrm flipH="1">
            <a:off x="4004320" y="4885723"/>
            <a:ext cx="288032" cy="648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4-конечная звезда 10"/>
          <p:cNvSpPr/>
          <p:nvPr/>
        </p:nvSpPr>
        <p:spPr>
          <a:xfrm flipH="1">
            <a:off x="5076056" y="332656"/>
            <a:ext cx="288032" cy="648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4-конечная звезда 11"/>
          <p:cNvSpPr/>
          <p:nvPr/>
        </p:nvSpPr>
        <p:spPr>
          <a:xfrm flipH="1">
            <a:off x="6228184" y="3166120"/>
            <a:ext cx="288032" cy="648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67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llaklein.ucoz.ru/_ld/1/32102016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1" cy="1150064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КОСМОС, звезды, вселенная » 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764704"/>
            <a:ext cx="892899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обучающий  - исследовательский - игровой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воспитатель, дети, родители.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     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“Человечество не останется вечно на земле, но,                                                                   в погоне за светом и пространством, сначала робко проникнет за пределы атмосферы, а затем завоюет себе все околосолнечное пространство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К. Циолковский 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Несколько десятков лет назад мало кто из вчерашних мальчишек не хотел стать космонавтом. Эта мечта совсем не актуальна для современных детей. Между тем, космические пираты, звездные войны и другие инопланетные существа – герои их любимых мультфильмов. Вымышленные персонажи дезинформируют дошкольников, рассказывая о несуществующих планетах, и зачастую вызывают у них отрицательные эмоции, способствуют развитию страхов. Поэтому важно грамотно выстроить работу по формированию у детей представлений о космосе.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7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laklein.ucoz.ru/_ld/1/32102016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88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6409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представлений о Вселенной, Солнечной системе и ее планетах, о роли человека в изучении космического пространства; привлечение родителей к проблеме развития познавательной сферы ребенка. Формирование представлений о роли человека в изучении космического пространства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 Продолжать расширять представление детей о многообразии космоса. Рассказать детям об интересных фактах и событиях космоса.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Познакомить с первым лётчиком-космонавтом Ю.А. Гагариным.                                    3. Развивать творческое воображение, фантазию, умение импровизировать; воспитывать взаимопомощь, доброжелательного отношения друг к другу, гордость за людей данной профессии, к своей Родине;                                                  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Привлечь родителей к совместной деятельности.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39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llaklein.ucoz.ru/_ld/1/32102016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4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24744"/>
            <a:ext cx="85689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Подготовительный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Выявление первоначальных знаний детей о космосе.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Информация родителей о предстоящей деятельности.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Подбор литературы о космосе, презентаций, фотографий, плакатов.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Основной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 Проведение недели космоса в группе.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 Работа с родителями по заданной теме.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Организация сюжетно - ролевых, дидактических и подвижных игр, индивидуальной и групповой работы.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Заключительный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выставки  работ о космосе (совместная работа детей и родителей)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Выставка рисунков ; « Космическое пространство»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  Выставка работ в технике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58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laklein.ucoz.ru/_ld/1/32102016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36" y="2793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1459" y="260649"/>
            <a:ext cx="83230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</a:rPr>
              <a:t> 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познавательной, художественной 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литературы.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Проект в подготовительной группе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1459" y="2310204"/>
            <a:ext cx="4270423" cy="3779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planetadetstva.net/wp-content/uploads/2013/11/proekt-dlya-podgotovitelnoj-gruppy-na-temu-udivitelnyj-mir-kosmosa-19.jpg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6336" y="1772816"/>
            <a:ext cx="4356468" cy="45717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206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4-конечная звезда 7"/>
          <p:cNvSpPr/>
          <p:nvPr/>
        </p:nvSpPr>
        <p:spPr>
          <a:xfrm>
            <a:off x="210892" y="390775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8125932" y="3789040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4-конечная звезда 9"/>
          <p:cNvSpPr/>
          <p:nvPr/>
        </p:nvSpPr>
        <p:spPr>
          <a:xfrm>
            <a:off x="3663523" y="137426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4-конечная звезда 10"/>
          <p:cNvSpPr/>
          <p:nvPr/>
        </p:nvSpPr>
        <p:spPr>
          <a:xfrm>
            <a:off x="4462844" y="5466928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4-конечная звезда 11"/>
          <p:cNvSpPr/>
          <p:nvPr/>
        </p:nvSpPr>
        <p:spPr>
          <a:xfrm>
            <a:off x="7812748" y="424348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3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llaklein.ucoz.ru/_ld/1/32102016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81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0"/>
            <a:ext cx="5288375" cy="16196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 :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4-конечная звезда 6"/>
          <p:cNvSpPr/>
          <p:nvPr/>
        </p:nvSpPr>
        <p:spPr>
          <a:xfrm>
            <a:off x="5965304" y="150638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8028384" y="272569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5652120" y="436510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4-конечная звезда 9"/>
          <p:cNvSpPr/>
          <p:nvPr/>
        </p:nvSpPr>
        <p:spPr>
          <a:xfrm>
            <a:off x="2915816" y="5627750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41252" y="807778"/>
            <a:ext cx="4979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 Солнечная семейка»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452957" y="468172"/>
            <a:ext cx="626368" cy="1202432"/>
          </a:xfrm>
          <a:prstGeom prst="star4">
            <a:avLst>
              <a:gd name="adj" fmla="val 13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02" y="1315789"/>
            <a:ext cx="4059500" cy="5165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065" y="1315789"/>
            <a:ext cx="3873963" cy="5165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618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llaklein.ucoz.ru/_ld/1/32102016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834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98" y="188640"/>
            <a:ext cx="8581309" cy="66977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мы лепим и рисуем на тему:» Космическое пространство».</a:t>
            </a:r>
            <a:endParaRPr 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4-конечная звезда 6"/>
          <p:cNvSpPr/>
          <p:nvPr/>
        </p:nvSpPr>
        <p:spPr>
          <a:xfrm>
            <a:off x="8388424" y="834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0" y="11318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1979712" y="836712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5851566" y="4869160"/>
            <a:ext cx="808666" cy="144003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4-конечная звезда 9"/>
          <p:cNvSpPr/>
          <p:nvPr/>
        </p:nvSpPr>
        <p:spPr>
          <a:xfrm>
            <a:off x="11986" y="5301208"/>
            <a:ext cx="815597" cy="138139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878" y="2129645"/>
            <a:ext cx="3139532" cy="4186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" y="1628800"/>
            <a:ext cx="5058139" cy="3793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543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llaklein.ucoz.ru/_ld/1/32102016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723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1797" y="1520019"/>
            <a:ext cx="3647789" cy="116713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 :« Планеты»</a:t>
            </a:r>
            <a:endParaRPr 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4-конечная звезда 3"/>
          <p:cNvSpPr/>
          <p:nvPr/>
        </p:nvSpPr>
        <p:spPr>
          <a:xfrm>
            <a:off x="3634101" y="201441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99052" y="3645024"/>
            <a:ext cx="626368" cy="1202432"/>
          </a:xfrm>
          <a:prstGeom prst="star4">
            <a:avLst>
              <a:gd name="adj" fmla="val 125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4-конечная звезда 6"/>
          <p:cNvSpPr/>
          <p:nvPr/>
        </p:nvSpPr>
        <p:spPr>
          <a:xfrm>
            <a:off x="8316416" y="5575230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4-конечная звезда 4"/>
          <p:cNvSpPr/>
          <p:nvPr/>
        </p:nvSpPr>
        <p:spPr>
          <a:xfrm>
            <a:off x="894472" y="5545838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4139952" y="2687149"/>
            <a:ext cx="626368" cy="1202432"/>
          </a:xfrm>
          <a:prstGeom prst="star4">
            <a:avLst>
              <a:gd name="adj" fmla="val 14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64" y="3645024"/>
            <a:ext cx="4121456" cy="30910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741" y="2780928"/>
            <a:ext cx="3559514" cy="2669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4864" y="404148"/>
            <a:ext cx="4121456" cy="30910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938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20C8F7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229</TotalTime>
  <Words>407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ПРОЕКТ «КОСМОС, звезды, вселенная »  </vt:lpstr>
      <vt:lpstr>Презентация PowerPoint</vt:lpstr>
      <vt:lpstr>Этапы реализации проекта </vt:lpstr>
      <vt:lpstr>Презентация PowerPoint</vt:lpstr>
      <vt:lpstr>Реализация проекта :</vt:lpstr>
      <vt:lpstr>Вот мы лепим и рисуем на тему:» Космическое пространство».</vt:lpstr>
      <vt:lpstr>Лепка :« Планеты»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2</cp:lastModifiedBy>
  <cp:revision>39</cp:revision>
  <dcterms:created xsi:type="dcterms:W3CDTF">2017-04-13T14:35:36Z</dcterms:created>
  <dcterms:modified xsi:type="dcterms:W3CDTF">2022-11-04T09:35:00Z</dcterms:modified>
</cp:coreProperties>
</file>