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860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Горы снег (52 фото)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57166"/>
            <a:ext cx="4572000" cy="3048001"/>
          </a:xfrm>
          <a:prstGeom prst="rect">
            <a:avLst/>
          </a:prstGeom>
          <a:noFill/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225310" y="4313055"/>
          <a:ext cx="4539632" cy="1003412"/>
        </p:xfrm>
        <a:graphic>
          <a:graphicData uri="http://schemas.openxmlformats.org/drawingml/2006/table">
            <a:tbl>
              <a:tblPr/>
              <a:tblGrid>
                <a:gridCol w="1537486"/>
                <a:gridCol w="1319002"/>
                <a:gridCol w="1683144"/>
              </a:tblGrid>
              <a:tr h="10034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mypresentation.ru/documents/0329b88956ea1d4c36a01162495b9323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printonic.ru/uploads/images/2016/04/15/img_5710a77e825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-214338"/>
            <a:ext cx="2857520" cy="4000527"/>
          </a:xfrm>
          <a:prstGeom prst="rect">
            <a:avLst/>
          </a:prstGeom>
          <a:noFill/>
        </p:spPr>
      </p:pic>
      <p:pic>
        <p:nvPicPr>
          <p:cNvPr id="1032" name="Picture 8" descr="https://i.artfile.me/wallpaper/30-03-2016/4602x4133/vektornaya-grafika-eda--food-orehi-fon-10227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85728"/>
            <a:ext cx="2714644" cy="2316047"/>
          </a:xfrm>
          <a:prstGeom prst="rect">
            <a:avLst/>
          </a:prstGeom>
          <a:noFill/>
        </p:spPr>
      </p:pic>
      <p:pic>
        <p:nvPicPr>
          <p:cNvPr id="1034" name="Picture 10" descr="https://e7.pngegg.com/pngimages/372/408/png-clipart-hand-tool-saw-handsaw-backsaw-too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97" y="571480"/>
            <a:ext cx="3059103" cy="2500330"/>
          </a:xfrm>
          <a:prstGeom prst="rect">
            <a:avLst/>
          </a:prstGeom>
          <a:noFill/>
        </p:spPr>
      </p:pic>
      <p:pic>
        <p:nvPicPr>
          <p:cNvPr id="1038" name="Picture 14" descr="https://i.pinimg.com/originals/8c/66/58/8c6658610bc69a724a071fe08f08d42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3452798"/>
            <a:ext cx="3357586" cy="3405202"/>
          </a:xfrm>
          <a:prstGeom prst="rect">
            <a:avLst/>
          </a:prstGeom>
          <a:noFill/>
        </p:spPr>
      </p:pic>
      <p:pic>
        <p:nvPicPr>
          <p:cNvPr id="1040" name="Picture 16" descr="https://www.zaiushka.com/wp-content/uploads/2020/06/%D0%A8%D0%B0%D0%BF%D0%BA%D0%B0-%D0%BA%D0%B0%D1%80%D1%82%D0%B8%D0%BD%D0%BA%D0%B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3643314"/>
            <a:ext cx="2273285" cy="2571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dirty="0" smtClean="0"/>
              <a:t>Х</a:t>
            </a:r>
            <a:r>
              <a:rPr lang="ru-RU" sz="6000" dirty="0" smtClean="0">
                <a:solidFill>
                  <a:srgbClr val="FF0000"/>
                </a:solidFill>
              </a:rPr>
              <a:t>А</a:t>
            </a:r>
            <a:r>
              <a:rPr lang="ru-RU" sz="6000" dirty="0" smtClean="0"/>
              <a:t>                 </a:t>
            </a:r>
            <a:r>
              <a:rPr lang="ru-RU" sz="6000" dirty="0" smtClean="0">
                <a:solidFill>
                  <a:srgbClr val="FF0000"/>
                </a:solidFill>
              </a:rPr>
              <a:t>А</a:t>
            </a:r>
            <a:r>
              <a:rPr lang="ru-RU" sz="6000" dirty="0" smtClean="0"/>
              <a:t>Х</a:t>
            </a:r>
          </a:p>
          <a:p>
            <a:pPr>
              <a:buNone/>
            </a:pPr>
            <a:r>
              <a:rPr lang="ru-RU" sz="6000" dirty="0" smtClean="0"/>
              <a:t>Х</a:t>
            </a:r>
            <a:r>
              <a:rPr lang="ru-RU" sz="6000" dirty="0" smtClean="0">
                <a:solidFill>
                  <a:srgbClr val="FF0000"/>
                </a:solidFill>
                <a:latin typeface="Calibri"/>
                <a:cs typeface="Calibri"/>
              </a:rPr>
              <a:t>Ӕ </a:t>
            </a:r>
            <a:r>
              <a:rPr lang="ru-RU" sz="6000" dirty="0" smtClean="0">
                <a:latin typeface="Calibri"/>
                <a:cs typeface="Calibri"/>
              </a:rPr>
              <a:t>               </a:t>
            </a:r>
            <a:r>
              <a:rPr lang="ru-RU" sz="6000" dirty="0" smtClean="0">
                <a:solidFill>
                  <a:srgbClr val="FF0000"/>
                </a:solidFill>
                <a:latin typeface="Calibri"/>
                <a:cs typeface="Calibri"/>
              </a:rPr>
              <a:t>Ӕ</a:t>
            </a:r>
            <a:r>
              <a:rPr lang="ru-RU" sz="6000" dirty="0" smtClean="0">
                <a:latin typeface="Calibri"/>
                <a:cs typeface="Calibri"/>
              </a:rPr>
              <a:t>Х</a:t>
            </a:r>
          </a:p>
          <a:p>
            <a:pPr>
              <a:buNone/>
            </a:pPr>
            <a:r>
              <a:rPr lang="ru-RU" sz="6000" dirty="0" smtClean="0">
                <a:latin typeface="Calibri"/>
                <a:cs typeface="Calibri"/>
              </a:rPr>
              <a:t>Х</a:t>
            </a:r>
            <a:r>
              <a:rPr lang="ru-RU" sz="6000" dirty="0" smtClean="0">
                <a:solidFill>
                  <a:srgbClr val="FF0000"/>
                </a:solidFill>
                <a:latin typeface="Calibri"/>
                <a:cs typeface="Calibri"/>
              </a:rPr>
              <a:t>О </a:t>
            </a:r>
            <a:r>
              <a:rPr lang="ru-RU" sz="6000" dirty="0" smtClean="0">
                <a:latin typeface="Calibri"/>
                <a:cs typeface="Calibri"/>
              </a:rPr>
              <a:t>                </a:t>
            </a:r>
            <a:r>
              <a:rPr lang="ru-RU" sz="6000" dirty="0" smtClean="0">
                <a:solidFill>
                  <a:srgbClr val="FF0000"/>
                </a:solidFill>
                <a:latin typeface="Calibri"/>
                <a:cs typeface="Calibri"/>
              </a:rPr>
              <a:t>О</a:t>
            </a:r>
            <a:r>
              <a:rPr lang="ru-RU" sz="6000" dirty="0" smtClean="0">
                <a:latin typeface="Calibri"/>
                <a:cs typeface="Calibri"/>
              </a:rPr>
              <a:t>Х</a:t>
            </a:r>
          </a:p>
          <a:p>
            <a:pPr>
              <a:buNone/>
            </a:pPr>
            <a:r>
              <a:rPr lang="ru-RU" sz="6000" dirty="0" smtClean="0">
                <a:latin typeface="Calibri"/>
                <a:cs typeface="Calibri"/>
              </a:rPr>
              <a:t>Х</a:t>
            </a:r>
            <a:r>
              <a:rPr lang="ru-RU" sz="6000" dirty="0" smtClean="0">
                <a:solidFill>
                  <a:srgbClr val="FF0000"/>
                </a:solidFill>
                <a:latin typeface="Calibri"/>
                <a:cs typeface="Calibri"/>
              </a:rPr>
              <a:t>У</a:t>
            </a:r>
            <a:r>
              <a:rPr lang="ru-RU" sz="6000" dirty="0" smtClean="0">
                <a:latin typeface="Calibri"/>
                <a:cs typeface="Calibri"/>
              </a:rPr>
              <a:t>                  </a:t>
            </a:r>
            <a:r>
              <a:rPr lang="ru-RU" sz="6000" dirty="0" smtClean="0">
                <a:solidFill>
                  <a:srgbClr val="FF0000"/>
                </a:solidFill>
                <a:latin typeface="Calibri"/>
                <a:cs typeface="Calibri"/>
              </a:rPr>
              <a:t>У</a:t>
            </a:r>
            <a:r>
              <a:rPr lang="ru-RU" sz="6000" dirty="0" smtClean="0">
                <a:latin typeface="Calibri"/>
                <a:cs typeface="Calibri"/>
              </a:rPr>
              <a:t>Х</a:t>
            </a:r>
          </a:p>
          <a:p>
            <a:pPr>
              <a:buNone/>
            </a:pPr>
            <a:r>
              <a:rPr lang="ru-RU" sz="6000" dirty="0" smtClean="0">
                <a:latin typeface="Calibri"/>
                <a:cs typeface="Calibri"/>
              </a:rPr>
              <a:t>Х</a:t>
            </a:r>
            <a:r>
              <a:rPr lang="ru-RU" sz="6000" dirty="0" smtClean="0">
                <a:solidFill>
                  <a:srgbClr val="FF0000"/>
                </a:solidFill>
                <a:latin typeface="Calibri"/>
                <a:cs typeface="Calibri"/>
              </a:rPr>
              <a:t>Ы</a:t>
            </a:r>
            <a:r>
              <a:rPr lang="ru-RU" sz="6000" dirty="0" smtClean="0">
                <a:latin typeface="Calibri"/>
                <a:cs typeface="Calibri"/>
              </a:rPr>
              <a:t>                 </a:t>
            </a:r>
            <a:r>
              <a:rPr lang="ru-RU" sz="6000" dirty="0" smtClean="0">
                <a:solidFill>
                  <a:srgbClr val="FF0000"/>
                </a:solidFill>
                <a:latin typeface="Calibri"/>
                <a:cs typeface="Calibri"/>
              </a:rPr>
              <a:t>Ы</a:t>
            </a:r>
            <a:r>
              <a:rPr lang="ru-RU" sz="6000" dirty="0" smtClean="0">
                <a:latin typeface="Calibri"/>
                <a:cs typeface="Calibri"/>
              </a:rPr>
              <a:t>Х</a:t>
            </a:r>
            <a:endParaRPr lang="ru-RU" sz="6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err="1" smtClean="0"/>
              <a:t>ху</a:t>
            </a:r>
            <a:r>
              <a:rPr lang="ru-RU" sz="4400" dirty="0" err="1" smtClean="0">
                <a:latin typeface="Calibri"/>
                <a:cs typeface="Calibri"/>
              </a:rPr>
              <a:t>⁞д</a:t>
            </a:r>
            <a:r>
              <a:rPr lang="ru-RU" sz="4400" dirty="0" smtClean="0">
                <a:latin typeface="Calibri"/>
                <a:cs typeface="Calibri"/>
              </a:rPr>
              <a:t>   </a:t>
            </a:r>
            <a:r>
              <a:rPr lang="ru-RU" sz="4400" dirty="0" err="1" smtClean="0">
                <a:latin typeface="Calibri"/>
                <a:cs typeface="Calibri"/>
              </a:rPr>
              <a:t>сы</a:t>
            </a:r>
            <a:r>
              <a:rPr lang="ru-RU" sz="4400" dirty="0" err="1" smtClean="0">
                <a:cs typeface="Calibri"/>
              </a:rPr>
              <a:t>⁞р⁞х</a:t>
            </a:r>
            <a:r>
              <a:rPr lang="ru-RU" sz="4400" dirty="0" smtClean="0">
                <a:cs typeface="Calibri"/>
              </a:rPr>
              <a:t>    а хо </a:t>
            </a:r>
            <a:r>
              <a:rPr lang="ru-RU" sz="4400" dirty="0" err="1" smtClean="0">
                <a:cs typeface="Calibri"/>
              </a:rPr>
              <a:t>р</a:t>
            </a:r>
            <a:r>
              <a:rPr lang="ru-RU" sz="4400" dirty="0" err="1" smtClean="0">
                <a:latin typeface="Calibri"/>
                <a:cs typeface="Calibri"/>
              </a:rPr>
              <a:t>ӕ</a:t>
            </a:r>
            <a:r>
              <a:rPr lang="ru-RU" sz="4400" dirty="0" smtClean="0">
                <a:cs typeface="Calibri"/>
              </a:rPr>
              <a:t>⁞</a:t>
            </a:r>
            <a:r>
              <a:rPr lang="ru-RU" sz="4400" dirty="0" err="1" smtClean="0">
                <a:cs typeface="Calibri"/>
              </a:rPr>
              <a:t>н</a:t>
            </a:r>
            <a:r>
              <a:rPr lang="ru-RU" sz="4400" dirty="0" smtClean="0">
                <a:cs typeface="Calibri"/>
              </a:rPr>
              <a:t>     </a:t>
            </a:r>
            <a:r>
              <a:rPr lang="ru-RU" sz="4400" dirty="0" err="1" smtClean="0">
                <a:latin typeface="Calibri"/>
                <a:cs typeface="Calibri"/>
              </a:rPr>
              <a:t>ӕх сы</a:t>
            </a:r>
            <a:r>
              <a:rPr lang="ru-RU" sz="4400" dirty="0" err="1" smtClean="0">
                <a:cs typeface="Calibri"/>
              </a:rPr>
              <a:t>⁞р</a:t>
            </a:r>
            <a:endParaRPr lang="ru-RU" sz="4400" dirty="0" smtClean="0">
              <a:cs typeface="Calibri"/>
            </a:endParaRPr>
          </a:p>
          <a:p>
            <a:pPr>
              <a:buNone/>
            </a:pPr>
            <a:r>
              <a:rPr lang="ru-RU" sz="4400" dirty="0" err="1" smtClean="0">
                <a:cs typeface="Calibri"/>
              </a:rPr>
              <a:t>хо⁞с</a:t>
            </a:r>
            <a:r>
              <a:rPr lang="ru-RU" sz="4400" dirty="0" smtClean="0">
                <a:cs typeface="Calibri"/>
              </a:rPr>
              <a:t>   </a:t>
            </a:r>
            <a:r>
              <a:rPr lang="ru-RU" sz="4400" dirty="0" err="1" smtClean="0">
                <a:cs typeface="Calibri"/>
              </a:rPr>
              <a:t>ны⁞х</a:t>
            </a:r>
            <a:r>
              <a:rPr lang="ru-RU" sz="4400" dirty="0" smtClean="0">
                <a:cs typeface="Calibri"/>
              </a:rPr>
              <a:t>       а хо </a:t>
            </a:r>
            <a:r>
              <a:rPr lang="ru-RU" sz="4400" dirty="0" err="1" smtClean="0">
                <a:cs typeface="Calibri"/>
              </a:rPr>
              <a:t>д</a:t>
            </a:r>
            <a:r>
              <a:rPr lang="ru-RU" sz="4400" dirty="0" err="1" smtClean="0">
                <a:latin typeface="Calibri"/>
                <a:cs typeface="Calibri"/>
              </a:rPr>
              <a:t>ӕ</a:t>
            </a:r>
            <a:r>
              <a:rPr lang="ru-RU" sz="4400" dirty="0" smtClean="0">
                <a:cs typeface="Calibri"/>
              </a:rPr>
              <a:t>⁞</a:t>
            </a:r>
            <a:r>
              <a:rPr lang="ru-RU" sz="4400" dirty="0" err="1" smtClean="0">
                <a:cs typeface="Calibri"/>
              </a:rPr>
              <a:t>н</a:t>
            </a:r>
            <a:r>
              <a:rPr lang="ru-RU" sz="4400" dirty="0" smtClean="0">
                <a:cs typeface="Calibri"/>
              </a:rPr>
              <a:t>     </a:t>
            </a:r>
            <a:r>
              <a:rPr lang="ru-RU" sz="4400" dirty="0" err="1" smtClean="0">
                <a:latin typeface="Calibri"/>
                <a:cs typeface="Calibri"/>
              </a:rPr>
              <a:t>ӕх сӕ</a:t>
            </a:r>
            <a:r>
              <a:rPr lang="ru-RU" sz="4400" dirty="0" err="1" smtClean="0">
                <a:cs typeface="Calibri"/>
              </a:rPr>
              <a:t>⁞р</a:t>
            </a:r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000" dirty="0" err="1" smtClean="0"/>
              <a:t>Хих-хихт</a:t>
            </a:r>
            <a:r>
              <a:rPr lang="ru-RU" sz="8000" dirty="0" err="1" smtClean="0">
                <a:latin typeface="Calibri"/>
                <a:cs typeface="Calibri"/>
              </a:rPr>
              <a:t>ӕ</a:t>
            </a:r>
            <a:endParaRPr lang="ru-RU" sz="8000" dirty="0" smtClean="0">
              <a:latin typeface="Calibri"/>
              <a:cs typeface="Calibri"/>
            </a:endParaRPr>
          </a:p>
          <a:p>
            <a:pPr>
              <a:buNone/>
            </a:pPr>
            <a:r>
              <a:rPr lang="ru-RU" sz="8000" dirty="0" err="1" smtClean="0">
                <a:latin typeface="Calibri"/>
                <a:cs typeface="Calibri"/>
              </a:rPr>
              <a:t>Хох-хохт</a:t>
            </a:r>
            <a:r>
              <a:rPr lang="ru-RU" sz="8000" dirty="0" err="1" smtClean="0">
                <a:cs typeface="Calibri"/>
              </a:rPr>
              <a:t>ӕ</a:t>
            </a:r>
            <a:endParaRPr lang="ru-RU" sz="8000" dirty="0" smtClean="0">
              <a:cs typeface="Calibri"/>
            </a:endParaRPr>
          </a:p>
          <a:p>
            <a:pPr>
              <a:buNone/>
            </a:pPr>
            <a:r>
              <a:rPr lang="ru-RU" sz="8000" dirty="0" err="1" smtClean="0">
                <a:cs typeface="Calibri"/>
              </a:rPr>
              <a:t>Хырх-хырхытӕ</a:t>
            </a:r>
            <a:endParaRPr lang="ru-RU" sz="8000" dirty="0"/>
          </a:p>
        </p:txBody>
      </p:sp>
      <p:pic>
        <p:nvPicPr>
          <p:cNvPr id="16386" name="Picture 2" descr="https://magicbazaar.ru/upload/medialibrary/0c0/0c052bafc131cc2ecbdc36f8ac4f96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428736"/>
            <a:ext cx="2286016" cy="1500198"/>
          </a:xfrm>
          <a:prstGeom prst="rect">
            <a:avLst/>
          </a:prstGeom>
          <a:noFill/>
        </p:spPr>
      </p:pic>
      <p:pic>
        <p:nvPicPr>
          <p:cNvPr id="16388" name="Picture 4" descr="https://ae01.alicdn.com/kf/HTB1.AOqQpXXXXXoXFXXq6xXFXXXQ/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928934"/>
            <a:ext cx="2286016" cy="1500198"/>
          </a:xfrm>
          <a:prstGeom prst="rect">
            <a:avLst/>
          </a:prstGeom>
          <a:noFill/>
        </p:spPr>
      </p:pic>
      <p:pic>
        <p:nvPicPr>
          <p:cNvPr id="16394" name="Picture 10" descr="https://msm73.ru/pictures/product/big/19703_big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4714884"/>
            <a:ext cx="2143108" cy="1357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900115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>
                <a:latin typeface="Calibri"/>
                <a:cs typeface="Calibri"/>
              </a:rPr>
              <a:t>   </a:t>
            </a:r>
            <a:r>
              <a:rPr lang="ru-RU" sz="5400" dirty="0" err="1" smtClean="0">
                <a:latin typeface="Calibri"/>
                <a:cs typeface="Calibri"/>
              </a:rPr>
              <a:t>Мӕнӕ </a:t>
            </a:r>
            <a:r>
              <a:rPr lang="ru-RU" sz="5400" dirty="0" err="1" smtClean="0">
                <a:latin typeface="Calibri"/>
                <a:cs typeface="Calibri"/>
              </a:rPr>
              <a:t>нӕ сахат.Нӕ </a:t>
            </a:r>
            <a:r>
              <a:rPr lang="ru-RU" sz="5400" dirty="0" err="1" smtClean="0">
                <a:latin typeface="Calibri"/>
                <a:cs typeface="Calibri"/>
              </a:rPr>
              <a:t>сахат</a:t>
            </a:r>
            <a:r>
              <a:rPr lang="ru-RU" sz="5400" dirty="0" smtClean="0">
                <a:latin typeface="Calibri"/>
                <a:cs typeface="Calibri"/>
              </a:rPr>
              <a:t> </a:t>
            </a:r>
            <a:r>
              <a:rPr lang="ru-RU" sz="5400" dirty="0" err="1" smtClean="0">
                <a:latin typeface="Calibri"/>
                <a:cs typeface="Calibri"/>
              </a:rPr>
              <a:t>раст</a:t>
            </a:r>
            <a:r>
              <a:rPr lang="ru-RU" sz="5400" dirty="0" smtClean="0">
                <a:latin typeface="Calibri"/>
                <a:cs typeface="Calibri"/>
              </a:rPr>
              <a:t> </a:t>
            </a:r>
            <a:r>
              <a:rPr lang="ru-RU" sz="5400" dirty="0" err="1" smtClean="0">
                <a:latin typeface="Calibri"/>
                <a:cs typeface="Calibri"/>
              </a:rPr>
              <a:t>амоны.Ныр</a:t>
            </a:r>
            <a:r>
              <a:rPr lang="ru-RU" sz="5400" dirty="0" smtClean="0">
                <a:latin typeface="Calibri"/>
                <a:cs typeface="Calibri"/>
              </a:rPr>
              <a:t> у </a:t>
            </a:r>
            <a:r>
              <a:rPr lang="ru-RU" sz="5400" dirty="0" err="1" smtClean="0">
                <a:latin typeface="Calibri"/>
                <a:cs typeface="Calibri"/>
              </a:rPr>
              <a:t>аст</a:t>
            </a:r>
            <a:r>
              <a:rPr lang="ru-RU" sz="5400" dirty="0" smtClean="0">
                <a:latin typeface="Calibri"/>
                <a:cs typeface="Calibri"/>
              </a:rPr>
              <a:t>  </a:t>
            </a:r>
            <a:r>
              <a:rPr lang="ru-RU" sz="5400" dirty="0" err="1" smtClean="0">
                <a:latin typeface="Calibri"/>
                <a:cs typeface="Calibri"/>
              </a:rPr>
              <a:t>сахаты</a:t>
            </a:r>
            <a:r>
              <a:rPr lang="ru-RU" sz="5400" dirty="0" smtClean="0">
                <a:latin typeface="Calibri"/>
                <a:cs typeface="Calibri"/>
              </a:rPr>
              <a:t>.</a:t>
            </a:r>
            <a:endParaRPr lang="ru-RU" sz="5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fsd.multiurok.ru/html/2021/10/08/s_616097b853e97/phpnE13OP_rech_html_ab86b9b762f96f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8643998" cy="56149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Century" pitchFamily="18" charset="0"/>
                <a:cs typeface="BrowalliaUPC" pitchFamily="34" charset="-34"/>
              </a:rPr>
              <a:t>ТЫНГ ХОРЗ БАКУЫСТАТ!</a:t>
            </a:r>
            <a:endParaRPr lang="ru-RU" dirty="0">
              <a:latin typeface="Century" pitchFamily="18" charset="0"/>
              <a:cs typeface="BrowalliaUPC" pitchFamily="34" charset="-34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Игры приносят радость общения ,выплеск эмоций ,заряд хорошего настроения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928802"/>
            <a:ext cx="4352925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42</Words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ТЫНГ ХОРЗ БАКУЫСТАТ!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Герик</dc:creator>
  <cp:lastModifiedBy>Герик</cp:lastModifiedBy>
  <cp:revision>8</cp:revision>
  <dcterms:created xsi:type="dcterms:W3CDTF">2022-10-24T10:03:57Z</dcterms:created>
  <dcterms:modified xsi:type="dcterms:W3CDTF">2022-11-04T09:02:45Z</dcterms:modified>
</cp:coreProperties>
</file>