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7" r:id="rId5"/>
    <p:sldId id="260" r:id="rId6"/>
    <p:sldId id="261" r:id="rId7"/>
    <p:sldId id="259" r:id="rId8"/>
    <p:sldId id="262" r:id="rId9"/>
    <p:sldId id="263" r:id="rId10"/>
    <p:sldId id="264" r:id="rId11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280" autoAdjust="0"/>
  </p:normalViewPr>
  <p:slideViewPr>
    <p:cSldViewPr>
      <p:cViewPr varScale="1">
        <p:scale>
          <a:sx n="89" d="100"/>
          <a:sy n="89" d="100"/>
        </p:scale>
        <p:origin x="432" y="53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02.08.2016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C567D4A-04CB-4EDF-8FB1-342A02FC8EC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0125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02.08.2016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2E61351F-DBB1-4664-ADA9-83BC7CB8848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236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3814" y="990600"/>
            <a:ext cx="8458200" cy="3200400"/>
          </a:xfrm>
        </p:spPr>
        <p:txBody>
          <a:bodyPr rtlCol="0">
            <a:normAutofit/>
          </a:bodyPr>
          <a:lstStyle>
            <a:lvl1pPr algn="l" rtl="0">
              <a:defRPr sz="60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3813" y="4267200"/>
            <a:ext cx="8458200" cy="1371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53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marL="1600200" algn="l" rtl="0">
              <a:defRPr/>
            </a:lvl6pPr>
            <a:lvl7pPr marL="1874520" algn="l" rtl="0">
              <a:defRPr/>
            </a:lvl7pPr>
            <a:lvl8pPr marL="2148840" algn="l" rtl="0">
              <a:defRPr/>
            </a:lvl8pPr>
            <a:lvl9pPr marL="2423160"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57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752014" y="381000"/>
            <a:ext cx="1904998" cy="5791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93814" y="381000"/>
            <a:ext cx="8305800" cy="57912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26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76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3" y="2057400"/>
            <a:ext cx="8458201" cy="2666999"/>
          </a:xfrm>
        </p:spPr>
        <p:txBody>
          <a:bodyPr rtlCol="0" anchor="b">
            <a:normAutofit/>
          </a:bodyPr>
          <a:lstStyle>
            <a:lvl1pPr algn="l" rtl="0">
              <a:defRPr sz="4800" b="0" i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93813" y="4876800"/>
            <a:ext cx="8458201" cy="1143000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62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3812" y="1676400"/>
            <a:ext cx="4700016" cy="4495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02035" y="1676401"/>
            <a:ext cx="4700016" cy="4495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6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3813" y="1676399"/>
            <a:ext cx="4701142" cy="762001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0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93813" y="2516457"/>
            <a:ext cx="4701142" cy="3655743"/>
          </a:xfrm>
        </p:spPr>
        <p:txBody>
          <a:bodyPr rtlCol="0"/>
          <a:lstStyle>
            <a:lvl1pPr algn="l" rtl="0">
              <a:defRPr sz="22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91754" y="1676399"/>
            <a:ext cx="4703259" cy="762001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0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1754" y="2516457"/>
            <a:ext cx="4703259" cy="3655743"/>
          </a:xfrm>
        </p:spPr>
        <p:txBody>
          <a:bodyPr rtlCol="0"/>
          <a:lstStyle>
            <a:lvl1pPr algn="l" rtl="0">
              <a:defRPr sz="22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5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59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9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0811" y="1676400"/>
            <a:ext cx="3810000" cy="2438400"/>
          </a:xfrm>
        </p:spPr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685800"/>
            <a:ext cx="6172200" cy="5486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770811" y="4191000"/>
            <a:ext cx="3810000" cy="15240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5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0812" y="1676400"/>
            <a:ext cx="3810000" cy="2438400"/>
          </a:xfrm>
        </p:spPr>
        <p:txBody>
          <a:bodyPr rtlCol="0" anchor="b">
            <a:noAutofit/>
          </a:bodyPr>
          <a:lstStyle>
            <a:lvl1pPr algn="l" rtl="0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522412" y="0"/>
            <a:ext cx="5943601" cy="6858000"/>
          </a:xfr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770812" y="4191000"/>
            <a:ext cx="3810000" cy="15240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3949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36614" y="0"/>
            <a:ext cx="11352212" cy="6858000"/>
          </a:xfrm>
          <a:prstGeom prst="rect">
            <a:avLst/>
          </a:prstGeom>
          <a:gradFill>
            <a:gsLst>
              <a:gs pos="0">
                <a:schemeClr val="bg1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3" y="3810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93813" y="1676400"/>
            <a:ext cx="96012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27178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512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2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8600" algn="l" defTabSz="914400" rtl="0" eaLnBrk="1" latinLnBrk="0" hangingPunct="1">
        <a:lnSpc>
          <a:spcPct val="90000"/>
        </a:lnSpc>
        <a:spcBef>
          <a:spcPts val="1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1763" y="188640"/>
            <a:ext cx="11927061" cy="2952328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2">
                    <a:lumMod val="85000"/>
                    <a:lumOff val="15000"/>
                  </a:schemeClr>
                </a:solidFill>
              </a:rPr>
              <a:t>Уважаемые родители! </a:t>
            </a:r>
            <a:r>
              <a:rPr lang="ru-RU" b="1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</a:br>
            <a:r>
              <a:rPr lang="ru-RU" sz="5300" b="1" i="1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Знакомьте </a:t>
            </a:r>
            <a:r>
              <a:rPr lang="ru-RU" sz="5300" b="1" i="1" dirty="0">
                <a:solidFill>
                  <a:schemeClr val="tx2">
                    <a:lumMod val="85000"/>
                    <a:lumOff val="15000"/>
                  </a:schemeClr>
                </a:solidFill>
              </a:rPr>
              <a:t>детей с неживой природой при помощи наблюдений.</a:t>
            </a:r>
            <a:endParaRPr lang="ru-RU" sz="5300" i="1" dirty="0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3025" y="3356992"/>
            <a:ext cx="4824536" cy="320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17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3812" y="476672"/>
            <a:ext cx="11377264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Наблюдение за зимними явлениями природы</a:t>
            </a:r>
            <a:endParaRPr lang="ru-RU" dirty="0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94012" y="1844824"/>
            <a:ext cx="7272808" cy="470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02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9796" y="332656"/>
            <a:ext cx="11305256" cy="64087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Наблюдение за осенними       		явлениями природы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               </a:t>
            </a:r>
            <a:r>
              <a:rPr lang="ru-RU" sz="2700" dirty="0" smtClean="0"/>
              <a:t>дождь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         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400" dirty="0" smtClean="0"/>
              <a:t>листопад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</a:t>
            </a:r>
            <a:r>
              <a:rPr lang="ru-RU" sz="2700" dirty="0" smtClean="0"/>
              <a:t>туман                        иней</a:t>
            </a:r>
            <a:endParaRPr lang="ru-RU" sz="27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202" y="2492895"/>
            <a:ext cx="3102267" cy="2917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662" y="2661391"/>
            <a:ext cx="2817871" cy="3414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4652" y="1556792"/>
            <a:ext cx="3240360" cy="2532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2572" y="3951851"/>
            <a:ext cx="2972092" cy="2229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1601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9796" y="404664"/>
            <a:ext cx="10945216" cy="59766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«Как знакомить детей 4-5 лет с неживой природой</a:t>
            </a:r>
            <a:r>
              <a:rPr lang="ru-RU" sz="54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?»</a:t>
            </a:r>
            <a:br>
              <a:rPr lang="ru-RU" sz="54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</a:br>
            <a:r>
              <a:rPr lang="ru-RU" sz="54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/>
            </a:r>
            <a:br>
              <a:rPr lang="ru-RU" sz="54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</a:br>
            <a:r>
              <a:rPr lang="ru-RU" sz="4000" b="1" dirty="0"/>
              <a:t>Консультация для родителей</a:t>
            </a:r>
            <a:r>
              <a:rPr lang="ru-RU" sz="5400" b="1" dirty="0"/>
              <a:t/>
            </a:r>
            <a:br>
              <a:rPr lang="ru-RU" sz="5400" b="1" dirty="0"/>
            </a:br>
            <a:r>
              <a:rPr lang="ru-RU" sz="5400" dirty="0"/>
              <a:t>                                                  </a:t>
            </a:r>
            <a:br>
              <a:rPr lang="ru-RU" sz="5400" dirty="0"/>
            </a:br>
            <a:r>
              <a:rPr lang="ru-RU" sz="5400" dirty="0"/>
              <a:t>                                                    </a:t>
            </a:r>
            <a:r>
              <a:rPr lang="ru-RU" sz="5400" dirty="0" smtClean="0"/>
              <a:t>								</a:t>
            </a:r>
            <a:r>
              <a:rPr lang="ru-RU" sz="2700" dirty="0" smtClean="0"/>
              <a:t>Воспитатель: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>                                                                        Хасанова Екатерина </a:t>
            </a:r>
            <a:r>
              <a:rPr lang="ru-RU" sz="2700" dirty="0" smtClean="0"/>
              <a:t>Юрьевна</a:t>
            </a:r>
            <a:r>
              <a:rPr lang="ru-RU" sz="5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/>
            </a:r>
            <a:br>
              <a:rPr lang="ru-RU" sz="5400" dirty="0">
                <a:solidFill>
                  <a:schemeClr val="tx2">
                    <a:lumMod val="85000"/>
                    <a:lumOff val="15000"/>
                  </a:schemeClr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9078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7908" y="116632"/>
            <a:ext cx="8748464" cy="656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07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5780" y="476672"/>
            <a:ext cx="11449272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Наблюдение за летними явлениями природы</a:t>
            </a:r>
            <a:endParaRPr lang="ru-RU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1764" y="1988840"/>
            <a:ext cx="11665296" cy="460851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     жара                                                           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                       Град</a:t>
            </a:r>
          </a:p>
          <a:p>
            <a:endParaRPr lang="ru-RU" dirty="0"/>
          </a:p>
          <a:p>
            <a:r>
              <a:rPr lang="ru-RU" dirty="0" smtClean="0"/>
              <a:t>                                                        Радуга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764" y="2362357"/>
            <a:ext cx="3437881" cy="22907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1899" y="2788619"/>
            <a:ext cx="3610744" cy="30089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4898" y="2276872"/>
            <a:ext cx="4372068" cy="2903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13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3772" y="476672"/>
            <a:ext cx="11449272" cy="57606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Уважаемые родители!</a:t>
            </a:r>
            <a:br>
              <a:rPr lang="ru-RU" dirty="0" smtClean="0"/>
            </a:br>
            <a:r>
              <a:rPr lang="ru-RU" dirty="0" smtClean="0"/>
              <a:t>Уделяйте больше времени своим деткам!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700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Безмятежность 16 х 9">
  <a:themeElements>
    <a:clrScheme name="Serenity_16x9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2183_TF02801109_TF02801109" id="{1C06BAA0-3930-493B-AD60-9265984A33DD}" vid="{F056C7C8-BEFB-4DDF-85DC-215FA76949EE}"/>
    </a:ext>
  </a:extLst>
</a:theme>
</file>

<file path=ppt/theme/theme2.xml><?xml version="1.0" encoding="utf-8"?>
<a:theme xmlns:a="http://schemas.openxmlformats.org/drawingml/2006/main" name="Тема Office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false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1360506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2011-12-12T13:37:00+00:00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2035-01-01T08:00:00+00:00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TP102801108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706526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REDMOND\v-soujap</DisplayName>
        <AccountId>1954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14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11E33DF-2340-4F4E-B874-B73FEFEBFC8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249165-F638-412C-8E0A-DFB7045CA2E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4873beb7-5857-4685-be1f-d57550cc96c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683C129-7B42-490A-AD74-E9303BC76D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на тему природы с аурой безмятежности (широкоэкранный формат)</Template>
  <TotalTime>454</TotalTime>
  <Words>35</Words>
  <Application>Microsoft Office PowerPoint</Application>
  <PresentationFormat>Произвольный</PresentationFormat>
  <Paragraphs>19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Euphemia</vt:lpstr>
      <vt:lpstr>Безмятежность 16 х 9</vt:lpstr>
      <vt:lpstr>Уважаемые родители!   Знакомьте детей с неживой природой при помощи наблюдений.</vt:lpstr>
      <vt:lpstr>Наблюдение за зимними явлениями природы</vt:lpstr>
      <vt:lpstr>Наблюдение за осенними         явлениями природы                                                  дождь                                             листопад                   туман                        иней</vt:lpstr>
      <vt:lpstr>«Как знакомить детей 4-5 лет с неживой природой?»  Консультация для родителей                                                                                                                Воспитатель:                                                                         Хасанова Екатерина Юрьевна </vt:lpstr>
      <vt:lpstr>Презентация PowerPoint</vt:lpstr>
      <vt:lpstr>Наблюдение за летними явлениями природы</vt:lpstr>
      <vt:lpstr>Уважаемые родители! Уделяйте больше времени своим деткам!    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Уважаемые родители!   Знакомьте детей с неживой природой при помощи наблюдений.</dc:title>
  <dc:creator>Екатерина Хасанова</dc:creator>
  <cp:lastModifiedBy>Екатерина Хасанова</cp:lastModifiedBy>
  <cp:revision>11</cp:revision>
  <dcterms:created xsi:type="dcterms:W3CDTF">2020-05-24T05:03:28Z</dcterms:created>
  <dcterms:modified xsi:type="dcterms:W3CDTF">2022-11-04T11:56:46Z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