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6" r:id="rId4"/>
    <p:sldId id="300" r:id="rId5"/>
    <p:sldId id="303" r:id="rId6"/>
    <p:sldId id="290" r:id="rId7"/>
    <p:sldId id="295" r:id="rId8"/>
    <p:sldId id="304" r:id="rId9"/>
    <p:sldId id="307" r:id="rId10"/>
    <p:sldId id="305" r:id="rId11"/>
    <p:sldId id="296" r:id="rId12"/>
    <p:sldId id="297" r:id="rId13"/>
    <p:sldId id="299" r:id="rId14"/>
    <p:sldId id="308" r:id="rId15"/>
    <p:sldId id="293" r:id="rId16"/>
    <p:sldId id="269" r:id="rId17"/>
    <p:sldId id="257" r:id="rId18"/>
    <p:sldId id="258" r:id="rId19"/>
    <p:sldId id="309" r:id="rId20"/>
    <p:sldId id="310" r:id="rId21"/>
    <p:sldId id="268" r:id="rId22"/>
    <p:sldId id="302" r:id="rId23"/>
    <p:sldId id="301" r:id="rId24"/>
    <p:sldId id="298" r:id="rId25"/>
    <p:sldId id="287" r:id="rId26"/>
    <p:sldId id="265" r:id="rId27"/>
    <p:sldId id="283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3429000" cy="3733799"/>
          </a:xfrm>
        </p:spPr>
        <p:txBody>
          <a:bodyPr>
            <a:normAutofit/>
          </a:bodyPr>
          <a:lstStyle/>
          <a:p>
            <a:r>
              <a:rPr lang="ru-RU" dirty="0"/>
              <a:t>Одежда древних греков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3733800" cy="373380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F:\ИСТОРИЯ ИСК. ШКОЛА\1 класс\ГРЕЦИЯ\Греция 1\Forma_i_ritm_drapirovok_diktovalis_kannelirovannoy_kolonn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0"/>
            <a:ext cx="47625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история искисства\1 класс\ГРЕЦИЯ\Греция 1\ОДЕЖДА Д.Г\Odezhda-v-Drevnej-Gretsii-dlya-muzhchiny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6990874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гиматий</a:t>
            </a:r>
            <a:endParaRPr lang="ru-RU" dirty="0"/>
          </a:p>
        </p:txBody>
      </p:sp>
      <p:pic>
        <p:nvPicPr>
          <p:cNvPr id="6146" name="Picture 2" descr="F:\ИСТОРИЯ ИСК. ШКОЛА\1 класс\ГРЕЦИЯ\Греция 1\ОДЕЖДА Д.Г\1471508756_2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11531"/>
            <a:ext cx="9143999" cy="6046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124200" cy="4572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Гиматий</a:t>
            </a:r>
            <a:endParaRPr lang="ru-RU" dirty="0"/>
          </a:p>
        </p:txBody>
      </p:sp>
      <p:pic>
        <p:nvPicPr>
          <p:cNvPr id="8195" name="Picture 3" descr="F:\ИСТОРИЯ ИСК. ШКОЛА\1 класс\ГРЕЦИЯ\Греция 1\ОДЕЖДА Д.Г\1471508676_2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9026" y="5656"/>
            <a:ext cx="5144974" cy="6852344"/>
          </a:xfrm>
          <a:prstGeom prst="rect">
            <a:avLst/>
          </a:prstGeom>
          <a:noFill/>
        </p:spPr>
      </p:pic>
      <p:pic>
        <p:nvPicPr>
          <p:cNvPr id="1026" name="Picture 2" descr="D:\история искисства\1 класс\ГРЕЦИЯ\Греция 1\ОДЕЖДА Д.Г\Muzhskaya_odezhda._Gimatiy._Faros._KHlamida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3485416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гиматий</a:t>
            </a:r>
            <a:endParaRPr lang="ru-RU" dirty="0"/>
          </a:p>
        </p:txBody>
      </p:sp>
      <p:pic>
        <p:nvPicPr>
          <p:cNvPr id="7170" name="Picture 2" descr="F:\ИСТОРИЯ ИСК. ШКОЛА\1 класс\ГРЕЦИЯ\Греция 1\ОДЕЖДА Д.Г\1471508667_2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46" y="830862"/>
            <a:ext cx="8027254" cy="6027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1143000"/>
          </a:xfrm>
        </p:spPr>
        <p:txBody>
          <a:bodyPr/>
          <a:lstStyle/>
          <a:p>
            <a:r>
              <a:rPr lang="ru-RU" dirty="0"/>
              <a:t>хламида</a:t>
            </a:r>
          </a:p>
        </p:txBody>
      </p:sp>
      <p:pic>
        <p:nvPicPr>
          <p:cNvPr id="6146" name="Picture 2" descr="D:\история искисства\1 класс\ГРЕЦИЯ\Греция 1\ОДЕЖДА Д.Г\Odezhda-v-Drevnej-Gretsii-dlya-muzhchiny — коп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28600"/>
            <a:ext cx="2602512" cy="6480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3124200" cy="1858962"/>
          </a:xfrm>
        </p:spPr>
        <p:txBody>
          <a:bodyPr>
            <a:normAutofit/>
          </a:bodyPr>
          <a:lstStyle/>
          <a:p>
            <a:r>
              <a:rPr lang="ru-RU" dirty="0" err="1"/>
              <a:t>Гиматий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хламида</a:t>
            </a:r>
          </a:p>
        </p:txBody>
      </p:sp>
      <p:pic>
        <p:nvPicPr>
          <p:cNvPr id="1026" name="Picture 2" descr="F:\ИСТОРИЯ ИСК. ШКОЛА\1 класс\ГРЕЦИЯ\Греция 1\ОДЕЖДА Д.Г\Muzhskaya_odezhda._Gimatiy._Faros._KHlami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9" y="0"/>
            <a:ext cx="5715001" cy="6858000"/>
          </a:xfrm>
          <a:prstGeom prst="rect">
            <a:avLst/>
          </a:prstGeom>
          <a:noFill/>
        </p:spPr>
      </p:pic>
      <p:pic>
        <p:nvPicPr>
          <p:cNvPr id="4" name="Picture 2" descr="F:\ИСТОРИЯ ИСК. ШКОЛА\1 класс\ГРЕЦИЯ\Греция 1\ОДЕЖДА Д.Г\dce765e3c1cd1ba61a02436c71de64ab--greek-men-ancient-gre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200400"/>
            <a:ext cx="2896622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ИСТОРИЯ ИСК. ШКОЛА\1 класс\ГРЕЦИЯ\Греция 1\ОДЕЖДА Д.Г\одежда древних греков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/>
              <a:t>Женская одежда: </a:t>
            </a:r>
            <a:r>
              <a:rPr lang="ru-RU" dirty="0" err="1"/>
              <a:t>пеплос</a:t>
            </a:r>
            <a:endParaRPr lang="ru-RU" dirty="0"/>
          </a:p>
        </p:txBody>
      </p:sp>
      <p:pic>
        <p:nvPicPr>
          <p:cNvPr id="1026" name="Picture 2" descr="F:\ИСТОРИЯ ИСК. ШКОЛА\1 класс\ГРЕЦИЯ\Греция 1\ОДЕЖДА Д.Г\peplo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99" y="1343256"/>
            <a:ext cx="8538155" cy="5133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1828800" cy="4572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пеплос</a:t>
            </a:r>
            <a:endParaRPr lang="ru-RU" dirty="0"/>
          </a:p>
        </p:txBody>
      </p:sp>
      <p:pic>
        <p:nvPicPr>
          <p:cNvPr id="2050" name="Picture 2" descr="F:\ИСТОРИЯ ИСК. ШКОЛА\1 класс\ГРЕЦИЯ\Греция 1\ОДЕЖДА Д.Г\1861884d621888f0b7754aba860ee97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0"/>
            <a:ext cx="5638800" cy="6823457"/>
          </a:xfrm>
          <a:prstGeom prst="rect">
            <a:avLst/>
          </a:prstGeom>
          <a:noFill/>
        </p:spPr>
      </p:pic>
      <p:pic>
        <p:nvPicPr>
          <p:cNvPr id="4" name="Picture 2" descr="D:\история искисства\1 класс\ГРЕЦИЯ\Греция 1\ОДЕЖДА Д.Г\ZHenskaya_odezhda — копия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51770"/>
            <a:ext cx="2708651" cy="6206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история искисства\1 класс\ГРЕЦИЯ\Греция 1\венера\5b3e215cbcc068fb04e9643a-preview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0210" y="0"/>
            <a:ext cx="46365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Одежда древних греков</a:t>
            </a:r>
          </a:p>
        </p:txBody>
      </p:sp>
      <p:pic>
        <p:nvPicPr>
          <p:cNvPr id="1026" name="Picture 2" descr="F:\ИСТОРИЯ ИСК. ШКОЛА\1 класс\ГРЕЦИЯ\Греция 1\ОДЕЖДА Д.Г\bcea3f4372bdedc75b735a86591bd11de7344e42c8185c1bda139e800c72f6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3160"/>
            <a:ext cx="9144000" cy="4434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история искисства\1 класс\ГРЕЦИЯ\Греция 1\венера\640px-Mattei_Athena_Louvre_Ma530_n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3429000" cy="6858000"/>
          </a:xfrm>
          <a:prstGeom prst="rect">
            <a:avLst/>
          </a:prstGeom>
          <a:noFill/>
        </p:spPr>
      </p:pic>
      <p:pic>
        <p:nvPicPr>
          <p:cNvPr id="2051" name="Picture 3" descr="D:\история искисства\1 класс\ГРЕЦИЯ\Греция 1\венера\unnamed - 2021-12-26T203424.6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0988" y="1"/>
            <a:ext cx="4386262" cy="6805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63976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пеплос</a:t>
            </a:r>
            <a:endParaRPr lang="ru-RU" dirty="0"/>
          </a:p>
        </p:txBody>
      </p:sp>
      <p:pic>
        <p:nvPicPr>
          <p:cNvPr id="4" name="Picture 4" descr="F:\ИСТОРИЯ ИСК. ШКОЛА\1 класс\ГРЕЦИЯ\Греция 1\ОДЕЖДА Д.Г\одежда древних греков\7915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3866" y="0"/>
            <a:ext cx="4340134" cy="6858000"/>
          </a:xfrm>
          <a:prstGeom prst="rect">
            <a:avLst/>
          </a:prstGeom>
          <a:noFill/>
        </p:spPr>
      </p:pic>
      <p:pic>
        <p:nvPicPr>
          <p:cNvPr id="2050" name="Picture 2" descr="D:\история искисства\1 класс\ГРЕЦИЯ\Греция 1\ОДЕЖДА Д.Г\ZHenskaya_odezh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3622431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ИСТОРИЯ ИСК. ШКОЛА\1 класс\ГРЕЦИЯ\Греция 1\ОДЕЖДА Д.Г\одежда древних греков\607e6ef3c83a42c931bf0b8c086c8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"/>
            <a:ext cx="5264285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1143000"/>
          </a:xfrm>
        </p:spPr>
        <p:txBody>
          <a:bodyPr/>
          <a:lstStyle/>
          <a:p>
            <a:r>
              <a:rPr lang="ru-RU" dirty="0" err="1"/>
              <a:t>пеплос</a:t>
            </a:r>
            <a:endParaRPr lang="ru-RU" dirty="0"/>
          </a:p>
        </p:txBody>
      </p:sp>
      <p:pic>
        <p:nvPicPr>
          <p:cNvPr id="2050" name="Picture 2" descr="D:\история искисства\1 класс\ГРЕЦИЯ\Греция 1\ОДЕЖДА Д.Г\Forma_i_ritm_drapirovok_diktovalis_kannelirovannoy_kolonno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0"/>
            <a:ext cx="48985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пеплос</a:t>
            </a:r>
            <a:endParaRPr lang="ru-RU" dirty="0"/>
          </a:p>
        </p:txBody>
      </p:sp>
      <p:pic>
        <p:nvPicPr>
          <p:cNvPr id="4098" name="Picture 2" descr="F:\ИСТОРИЯ ИСК. ШКОЛА\1 класс\ГРЕЦИЯ\Греция 1\ОДЕЖДА Д.Г\1471508748_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23337"/>
            <a:ext cx="8915400" cy="5751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ИСТОРИЯ ИСК. ШКОЛА\1 класс\ГРЕЦИЯ\Греция 1\ОДЕЖДА Д.Г\800px-Godward-Absence_Makes_the_Heart_Grow_Fonder-19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0"/>
            <a:ext cx="40430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ИСТОРИЯ ИСК. ШКОЛА\1 класс\ГРЕЦИЯ\Греция 1\ОДЕЖДА Д.Г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91" y="762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ИСТОРИЯ ИСК. ШКОЛА\1 класс\ГРЕЦИЯ\Греция 1\ОДЕЖДА Д.Г\Obu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901" y="0"/>
            <a:ext cx="51434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ИСТОРИЯ ИСК. ШКОЛА\1 класс\ГРЕЦИЯ\Греция 1\ОДЕЖДА Д.Г\historical-collection-105-shutterstock-editorial-7664998i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8253118" cy="6580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3200" cy="4678362"/>
          </a:xfrm>
        </p:spPr>
        <p:txBody>
          <a:bodyPr>
            <a:normAutofit/>
          </a:bodyPr>
          <a:lstStyle/>
          <a:p>
            <a:r>
              <a:rPr lang="ru-RU" dirty="0"/>
              <a:t>Хитон</a:t>
            </a:r>
            <a:br>
              <a:rPr lang="ru-RU" dirty="0"/>
            </a:br>
            <a:r>
              <a:rPr lang="ru-RU" dirty="0"/>
              <a:t> </a:t>
            </a:r>
            <a:r>
              <a:rPr lang="ru-RU" dirty="0" err="1"/>
              <a:t>гиматий</a:t>
            </a:r>
            <a:r>
              <a:rPr lang="ru-RU" dirty="0"/>
              <a:t> </a:t>
            </a:r>
            <a:r>
              <a:rPr lang="ru-RU" dirty="0" err="1"/>
              <a:t>пеплос</a:t>
            </a:r>
            <a:r>
              <a:rPr lang="ru-RU" dirty="0"/>
              <a:t> хламида</a:t>
            </a:r>
          </a:p>
        </p:txBody>
      </p:sp>
      <p:pic>
        <p:nvPicPr>
          <p:cNvPr id="2050" name="Picture 2" descr="F:\ИСТОРИЯ ИСК. ШКОЛА\1 класс\ГРЕЦИЯ\Греция 1\ОДЕЖДА Д.Г\одежда древних греков\stunning-ancient-greek-dress-ancient-greek-clothing-ancient-greek-clothing-evening-and-wedding-dress-salon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9509"/>
            <a:ext cx="4956227" cy="6758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38400" cy="1143000"/>
          </a:xfrm>
        </p:spPr>
        <p:txBody>
          <a:bodyPr/>
          <a:lstStyle/>
          <a:p>
            <a:r>
              <a:rPr lang="ru-RU" dirty="0"/>
              <a:t>Хитон</a:t>
            </a:r>
          </a:p>
        </p:txBody>
      </p:sp>
      <p:pic>
        <p:nvPicPr>
          <p:cNvPr id="1026" name="Picture 2" descr="D:\история искисства\1 класс\ГРЕЦИЯ\Греция 1\ОДЕЖДА Д.Г\Muzhskaya_odezhda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"/>
            <a:ext cx="5715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00400" cy="1143000"/>
          </a:xfrm>
        </p:spPr>
        <p:txBody>
          <a:bodyPr/>
          <a:lstStyle/>
          <a:p>
            <a:r>
              <a:rPr lang="ru-RU" dirty="0"/>
              <a:t>хитон</a:t>
            </a:r>
          </a:p>
        </p:txBody>
      </p:sp>
      <p:pic>
        <p:nvPicPr>
          <p:cNvPr id="1026" name="Picture 2" descr="D:\история искисства\1 класс\ГРЕЦИЯ\Греция 1\ОДЕЖДА Д.Г\ZHenskaya_odezhda._Tunika_gimatiy_ekzomis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08162"/>
            <a:ext cx="3048000" cy="5961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ИСТОРИЯ ИСК. ШКОЛА\1 класс\ГРЕЦИЯ\Греция 1\ОДЕЖДА Д.Г\одежда древних греков\slide_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6"/>
            <a:ext cx="9205382" cy="6904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81400" cy="792162"/>
          </a:xfrm>
        </p:spPr>
        <p:txBody>
          <a:bodyPr/>
          <a:lstStyle/>
          <a:p>
            <a:r>
              <a:rPr lang="ru-RU" dirty="0" err="1"/>
              <a:t>гиматий</a:t>
            </a:r>
            <a:endParaRPr lang="ru-RU" dirty="0"/>
          </a:p>
        </p:txBody>
      </p:sp>
      <p:pic>
        <p:nvPicPr>
          <p:cNvPr id="5123" name="Picture 3" descr="F:\ИСТОРИЯ ИСК. ШКОЛА\1 класс\ГРЕЦИЯ\Греция 1\ОДЕЖДА Д.Г\одежда Древней Греции картинки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4953000" cy="6705601"/>
          </a:xfrm>
          <a:prstGeom prst="rect">
            <a:avLst/>
          </a:prstGeom>
          <a:noFill/>
        </p:spPr>
      </p:pic>
      <p:pic>
        <p:nvPicPr>
          <p:cNvPr id="4098" name="Picture 2" descr="D:\история искисства\1 класс\ГРЕЦИЯ\Греция 1\ОДЕЖДА Д.Г\img_user_file_5633982fcf56c_10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349691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274638"/>
            <a:ext cx="4038600" cy="1143000"/>
          </a:xfrm>
        </p:spPr>
        <p:txBody>
          <a:bodyPr/>
          <a:lstStyle/>
          <a:p>
            <a:r>
              <a:rPr lang="ru-RU" dirty="0" err="1"/>
              <a:t>гиматий</a:t>
            </a:r>
            <a:endParaRPr lang="ru-RU" dirty="0"/>
          </a:p>
        </p:txBody>
      </p:sp>
      <p:pic>
        <p:nvPicPr>
          <p:cNvPr id="3074" name="Picture 2" descr="D:\история искисства\1 класс\ГРЕЦИЯ\Греция 1\ОДЕЖДА Д.Г\ZHenskaya_odezhda._Tunika_gimatiy_ekzom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540" y="1752600"/>
            <a:ext cx="4845825" cy="4862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история искисства\1 класс\ГРЕЦИЯ\Греция 1\ОДЕЖДА Д.Г\ZHenskaya_odezhda._Tunika_gimatiy_ekzomis — копия (3)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2400"/>
            <a:ext cx="3349928" cy="6440924"/>
          </a:xfrm>
          <a:prstGeom prst="rect">
            <a:avLst/>
          </a:prstGeom>
          <a:noFill/>
        </p:spPr>
      </p:pic>
      <p:pic>
        <p:nvPicPr>
          <p:cNvPr id="6" name="Picture 2" descr="F:\ИСТОРИЯ ИСК. ШКОЛА\1 класс\ГРЕЦИЯ\Греция 1\ОДЕЖДА Д.Г\Altes_Museum_-_Tanagra_Figurine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2438400" cy="6499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31</Words>
  <Application>Microsoft Office PowerPoint</Application>
  <PresentationFormat>Экран (4:3)</PresentationFormat>
  <Paragraphs>17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Одежда древних греков</vt:lpstr>
      <vt:lpstr>Одежда древних греков</vt:lpstr>
      <vt:lpstr>Хитон  гиматий пеплос хламида</vt:lpstr>
      <vt:lpstr>Хитон</vt:lpstr>
      <vt:lpstr>хитон</vt:lpstr>
      <vt:lpstr>Презентация PowerPoint</vt:lpstr>
      <vt:lpstr>гиматий</vt:lpstr>
      <vt:lpstr>гиматий</vt:lpstr>
      <vt:lpstr>Презентация PowerPoint</vt:lpstr>
      <vt:lpstr>Презентация PowerPoint</vt:lpstr>
      <vt:lpstr>гиматий</vt:lpstr>
      <vt:lpstr>Гиматий</vt:lpstr>
      <vt:lpstr>гиматий</vt:lpstr>
      <vt:lpstr>хламида</vt:lpstr>
      <vt:lpstr>Гиматий  хламида</vt:lpstr>
      <vt:lpstr>Презентация PowerPoint</vt:lpstr>
      <vt:lpstr>Женская одежда: пеплос</vt:lpstr>
      <vt:lpstr>пеплос</vt:lpstr>
      <vt:lpstr>Презентация PowerPoint</vt:lpstr>
      <vt:lpstr>Презентация PowerPoint</vt:lpstr>
      <vt:lpstr>пеплос</vt:lpstr>
      <vt:lpstr>Презентация PowerPoint</vt:lpstr>
      <vt:lpstr>пеплос</vt:lpstr>
      <vt:lpstr>пеплос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 древних греков</dc:title>
  <dc:creator>Елена Дмитровна</dc:creator>
  <cp:lastModifiedBy>shulakova.elena.63@mail.ru</cp:lastModifiedBy>
  <cp:revision>33</cp:revision>
  <dcterms:created xsi:type="dcterms:W3CDTF">2020-02-17T12:43:15Z</dcterms:created>
  <dcterms:modified xsi:type="dcterms:W3CDTF">2022-11-04T16:49:12Z</dcterms:modified>
</cp:coreProperties>
</file>