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662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691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05709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8682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4040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6655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4263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836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589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0009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5299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7942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3867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568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979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2087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AEBB3-C8EA-4609-A502-1028F51BC2A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94088A-EEB2-4EF8-AFE5-DFC72D527B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71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esktop\Boris%20Levi%20-%20&#1042;&#1072;&#1083;&#1100;&#1089;%20&#1054;&#1089;&#1077;&#1085;&#1100;_.mp3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13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3610" y="278780"/>
            <a:ext cx="7593980" cy="6423103"/>
          </a:xfrm>
          <a:prstGeom prst="rect">
            <a:avLst/>
          </a:prstGeom>
        </p:spPr>
      </p:pic>
      <p:pic>
        <p:nvPicPr>
          <p:cNvPr id="5" name="Boris Levi - Вальс Осень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39908" y="63574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934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3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Аспект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4</cp:revision>
  <dcterms:created xsi:type="dcterms:W3CDTF">2022-10-13T12:21:41Z</dcterms:created>
  <dcterms:modified xsi:type="dcterms:W3CDTF">2022-10-20T07:07:05Z</dcterms:modified>
</cp:coreProperties>
</file>