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6" r:id="rId3"/>
    <p:sldId id="262" r:id="rId4"/>
    <p:sldId id="267" r:id="rId5"/>
    <p:sldId id="264" r:id="rId6"/>
    <p:sldId id="269" r:id="rId7"/>
    <p:sldId id="263" r:id="rId8"/>
    <p:sldId id="268" r:id="rId9"/>
    <p:sldId id="257" r:id="rId10"/>
    <p:sldId id="258" r:id="rId11"/>
    <p:sldId id="259" r:id="rId12"/>
    <p:sldId id="270" r:id="rId13"/>
    <p:sldId id="260" r:id="rId14"/>
    <p:sldId id="261" r:id="rId15"/>
    <p:sldId id="271" r:id="rId16"/>
    <p:sldId id="272" r:id="rId17"/>
    <p:sldId id="273" r:id="rId18"/>
    <p:sldId id="26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7200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br>
              <a:rPr lang="ru-RU" sz="7200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7200" b="1" dirty="0" smtClean="0">
                <a:solidFill>
                  <a:schemeClr val="accent4">
                    <a:lumMod val="50000"/>
                  </a:schemeClr>
                </a:solidFill>
              </a:rPr>
              <a:t>Проект Домашние животные</a:t>
            </a:r>
            <a:endParaRPr lang="ru-RU" sz="72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Вот они наши друзья-животные</a:t>
            </a:r>
            <a:endParaRPr lang="ru-RU" dirty="0"/>
          </a:p>
        </p:txBody>
      </p:sp>
      <p:pic>
        <p:nvPicPr>
          <p:cNvPr id="1026" name="Picture 2" descr="E:\ф для проекта\IMG_107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628800"/>
            <a:ext cx="5567909" cy="470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Наши собачки</a:t>
            </a:r>
            <a:endParaRPr lang="ru-RU" dirty="0"/>
          </a:p>
        </p:txBody>
      </p:sp>
      <p:pic>
        <p:nvPicPr>
          <p:cNvPr id="3077" name="Picture 5" descr="C:\Users\Asus\Desktop\IMG_087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54480" y="1691322"/>
            <a:ext cx="6035040" cy="452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Реализация  проекта в разных видах деятельности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2400" u="sng" dirty="0" smtClean="0"/>
              <a:t>Игровая деятельность</a:t>
            </a:r>
            <a:r>
              <a:rPr lang="ru-RU" sz="2400" dirty="0" smtClean="0"/>
              <a:t>: </a:t>
            </a:r>
          </a:p>
          <a:p>
            <a:r>
              <a:rPr lang="ru-RU" sz="2400" dirty="0" smtClean="0"/>
              <a:t>-сюжетно-ролевые игры («Строители загонов для животных», «Ветеринарная поликлиника», «Семья»);</a:t>
            </a:r>
          </a:p>
          <a:p>
            <a:r>
              <a:rPr lang="ru-RU" sz="2400" dirty="0" smtClean="0"/>
              <a:t>-дидактические игры («Назови детёнышей», «Чей голос», «Угадай-ка», «Собери целое», «Чей домик», «Кто что ест»)</a:t>
            </a:r>
          </a:p>
          <a:p>
            <a:r>
              <a:rPr lang="ru-RU" sz="2400" u="sng" dirty="0" smtClean="0"/>
              <a:t>Двигательная деятельность :</a:t>
            </a:r>
          </a:p>
          <a:p>
            <a:r>
              <a:rPr lang="ru-RU" sz="2400" dirty="0" smtClean="0"/>
              <a:t>-подвижные игры («Лохматый пёс», «Курочка и наседка», «Кот и воробушек») </a:t>
            </a:r>
          </a:p>
          <a:p>
            <a:r>
              <a:rPr lang="ru-RU" sz="2400" u="sng" dirty="0" smtClean="0"/>
              <a:t>Коммуникативная деятельность</a:t>
            </a:r>
            <a:r>
              <a:rPr lang="ru-RU" sz="2400" dirty="0" smtClean="0"/>
              <a:t>:</a:t>
            </a:r>
          </a:p>
          <a:p>
            <a:r>
              <a:rPr lang="ru-RU" sz="2400" dirty="0" smtClean="0"/>
              <a:t>-беседы («Как мы заботимся о животных», «Кто как помогает человеку»); рассматривание иллюстраций из серии детских книжек с изображением домашних животных.</a:t>
            </a:r>
            <a:endParaRPr lang="ru-RU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 для кошки домик есть</a:t>
            </a:r>
            <a:endParaRPr lang="ru-RU" dirty="0"/>
          </a:p>
        </p:txBody>
      </p:sp>
      <p:pic>
        <p:nvPicPr>
          <p:cNvPr id="4099" name="Picture 3" descr="C:\Users\Asus\Desktop\IMG_10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54480" y="1691322"/>
            <a:ext cx="6035040" cy="452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Поиграем  мы  </a:t>
            </a:r>
            <a:r>
              <a:rPr lang="ru-RU" smtClean="0"/>
              <a:t>с друзьями</a:t>
            </a:r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54334" y="1691213"/>
            <a:ext cx="6035331" cy="4526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Мы рассматривали картинки.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E:\ф для проекта\IMG_107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628800"/>
            <a:ext cx="8100392" cy="52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875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F:\DCIM\117___05\IMG_108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52" y="1484784"/>
            <a:ext cx="6072230" cy="5373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1845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Животные – наши друзья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E:\ф для проекта\IMG_107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00240"/>
            <a:ext cx="4392488" cy="4725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E:\ф для проекта\IMG_107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849408"/>
            <a:ext cx="4320480" cy="470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4590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Наши  достижения: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9" name="Picture 5" descr="C:\Users\admin\Desktop\Зотов Валера 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1628800"/>
            <a:ext cx="2928958" cy="4214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проекта: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/>
              <a:t>      </a:t>
            </a:r>
            <a:r>
              <a:rPr lang="ru-RU" sz="6600" dirty="0" smtClean="0"/>
              <a:t>формирование у детей представлений о домашних животных.</a:t>
            </a:r>
          </a:p>
          <a:p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Наши любимые игрушки</a:t>
            </a:r>
            <a:endParaRPr lang="ru-RU" dirty="0"/>
          </a:p>
        </p:txBody>
      </p:sp>
      <p:pic>
        <p:nvPicPr>
          <p:cNvPr id="4" name="Picture 2" descr="C:\Users\Asus\Desktop\IMG_106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2983" y="1600200"/>
            <a:ext cx="6278033" cy="4708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 проекта: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 Воспитание бережного и заботливого отношения  к животным имеет большое значение в дошкольный период в жизни ребёнка. Мир домашних животных чрезвычайно привлекателен, животные дома - важный фактор воспитания. Вовлекая ребёнка в совместную деятельность по уходу за домашними питомцами, взрослые развивают  в нём чуткость , умение понимать другую жизнь, побуждать к сочувствию, воспитывают готовность помогать делом.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Дать первые представления о домашних животных, их внешнем виде, какие голоса они подают, где живут, чем питаются, какую пользу приносят людям.</a:t>
            </a:r>
          </a:p>
          <a:p>
            <a:r>
              <a:rPr lang="ru-RU" dirty="0" smtClean="0"/>
              <a:t>2. Воспитывать бережное отношение к животным.</a:t>
            </a:r>
          </a:p>
          <a:p>
            <a:r>
              <a:rPr lang="ru-RU" dirty="0" smtClean="0"/>
              <a:t>3.Развивать речь, мышление любознательность , воображение, обогащать словарный запас.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i.ytimg.com/vi/jsIMYm1KPcM/maxresdefault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008097"/>
            <a:ext cx="8229600" cy="3892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Моя любимая кошка</a:t>
            </a:r>
            <a:endParaRPr lang="ru-RU" dirty="0"/>
          </a:p>
        </p:txBody>
      </p:sp>
      <p:pic>
        <p:nvPicPr>
          <p:cNvPr id="1027" name="Picture 3" descr="C:\Users\Asus\Desktop\IMG_106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2983" y="1600200"/>
            <a:ext cx="6278033" cy="4708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6000" u="sng" dirty="0" smtClean="0"/>
              <a:t>  Участники проекта</a:t>
            </a:r>
            <a:r>
              <a:rPr lang="ru-RU" sz="6000" dirty="0" smtClean="0"/>
              <a:t>: воспитанники второй младшей группы №1, родители, воспитатель</a:t>
            </a:r>
            <a:r>
              <a:rPr lang="ru-RU" dirty="0" smtClean="0"/>
              <a:t>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Строим  загон для лошадей</a:t>
            </a:r>
            <a:endParaRPr lang="ru-RU" dirty="0"/>
          </a:p>
        </p:txBody>
      </p:sp>
      <p:pic>
        <p:nvPicPr>
          <p:cNvPr id="1026" name="Picture 2" descr="C:\Users\Asus\Desktop\IMG_105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619672" y="1700808"/>
            <a:ext cx="6035040" cy="452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90</TotalTime>
  <Words>281</Words>
  <Application>Microsoft Office PowerPoint</Application>
  <PresentationFormat>Экран (4:3)</PresentationFormat>
  <Paragraphs>28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Апекс</vt:lpstr>
      <vt:lpstr>  Проект Домашние животные</vt:lpstr>
      <vt:lpstr>Цель проекта:</vt:lpstr>
      <vt:lpstr>Наши любимые игрушки</vt:lpstr>
      <vt:lpstr>Актуальность проекта:</vt:lpstr>
      <vt:lpstr>Задачи:</vt:lpstr>
      <vt:lpstr>Презентация PowerPoint</vt:lpstr>
      <vt:lpstr>Моя любимая кошка</vt:lpstr>
      <vt:lpstr>Презентация PowerPoint</vt:lpstr>
      <vt:lpstr>Строим  загон для лошадей</vt:lpstr>
      <vt:lpstr>Вот они наши друзья-животные</vt:lpstr>
      <vt:lpstr>Наши собачки</vt:lpstr>
      <vt:lpstr>Реализация  проекта в разных видах деятельности</vt:lpstr>
      <vt:lpstr>И для кошки домик есть</vt:lpstr>
      <vt:lpstr>Поиграем  мы  с друзьями</vt:lpstr>
      <vt:lpstr>Мы рассматривали картинки.</vt:lpstr>
      <vt:lpstr>Презентация PowerPoint</vt:lpstr>
      <vt:lpstr>Животные – наши друзья</vt:lpstr>
      <vt:lpstr>Наши  достижения: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Домашние животные</dc:title>
  <dc:creator>Asus</dc:creator>
  <cp:lastModifiedBy>Кудряковы</cp:lastModifiedBy>
  <cp:revision>15</cp:revision>
  <dcterms:created xsi:type="dcterms:W3CDTF">2016-05-07T07:43:12Z</dcterms:created>
  <dcterms:modified xsi:type="dcterms:W3CDTF">2022-11-04T11:24:27Z</dcterms:modified>
</cp:coreProperties>
</file>