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71" r:id="rId5"/>
    <p:sldId id="259" r:id="rId6"/>
    <p:sldId id="260" r:id="rId7"/>
    <p:sldId id="261" r:id="rId8"/>
    <p:sldId id="262" r:id="rId9"/>
    <p:sldId id="263" r:id="rId10"/>
    <p:sldId id="272" r:id="rId11"/>
    <p:sldId id="264" r:id="rId12"/>
    <p:sldId id="265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1DE27E-C9C2-45A7-8A55-383F6885F792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9BDC31-42B7-4012-8DA7-EE557BB05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792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BDC31-42B7-4012-8DA7-EE557BB05C31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2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5" descr="karanda42 - копия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2450" y="6021388"/>
            <a:ext cx="720725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CC">
            <a:alpha val="45097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 (1)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60648"/>
            <a:ext cx="8496944" cy="6381328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1027" name="Рисунок 8" descr="021_w508_h477.jpg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1404937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Заголовок 1"/>
          <p:cNvSpPr>
            <a:spLocks noGrp="1"/>
          </p:cNvSpPr>
          <p:nvPr>
            <p:ph type="title"/>
          </p:nvPr>
        </p:nvSpPr>
        <p:spPr bwMode="auto">
          <a:xfrm>
            <a:off x="468313" y="404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pic>
        <p:nvPicPr>
          <p:cNvPr id="1029" name="Рисунок 9" descr="karanda42 - копия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2450" y="6021388"/>
            <a:ext cx="720725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Касьянова Лариса Анатольевна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МАДОУ детский сад №38  «Солнышко»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5220072" y="332656"/>
            <a:ext cx="3600400" cy="316835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20072" y="980728"/>
            <a:ext cx="36358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«Чтобы сделать ребенка умным и рассудительным, сделайте его крепким и здоровым.» Ж.-Ж.Руссо</a:t>
            </a:r>
            <a:endParaRPr lang="ru-RU" sz="2400" i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C:\Users\мой\Downloads\IMG_20221017_195141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7" y="635976"/>
            <a:ext cx="2304257" cy="30810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мой\Downloads\IMG_20221019_103410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556792"/>
            <a:ext cx="3240360" cy="417646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мой\Downloads\IMG_20221019_103308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556792"/>
            <a:ext cx="3240360" cy="41764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175506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88640"/>
            <a:ext cx="7772400" cy="1470025"/>
          </a:xfrm>
        </p:spPr>
        <p:txBody>
          <a:bodyPr/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Дидактические игры на прогулке.</a:t>
            </a: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Дидактические игры и упражнения.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Являются одним из структурных компонентов прогулки. Они непродолжительны, занимают по времени в младшем возрасте 3-4 минуты, в старшем 5-6 минут.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/>
              <a:t/>
            </a:r>
            <a:br>
              <a:rPr lang="ru-RU" sz="1400" dirty="0"/>
            </a:br>
            <a:endParaRPr lang="ru-RU" sz="1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" name="Рисунок 13" descr="C:\Users\мой\Downloads\IMG_20221019_103641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2060848"/>
            <a:ext cx="3312368" cy="42484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332657"/>
            <a:ext cx="7628384" cy="1937858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/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/>
            </a:r>
            <a:br>
              <a:rPr lang="ru-RU" b="1" dirty="0">
                <a:solidFill>
                  <a:srgbClr val="002060"/>
                </a:solidFill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332656"/>
            <a:ext cx="6408712" cy="172819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Хороводные  и пальчиковые игры</a:t>
            </a:r>
          </a:p>
        </p:txBody>
      </p:sp>
      <p:pic>
        <p:nvPicPr>
          <p:cNvPr id="5" name="Рисунок 4" descr="C:\Users\мой\Downloads\IMG_20221019_103108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924944"/>
            <a:ext cx="2880320" cy="345543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мой\Downloads\IMG_20221019_103157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7131" y="2924943"/>
            <a:ext cx="2875229" cy="345543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403648" y="908720"/>
            <a:ext cx="734481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Пальчиковая гимнастика — это вид </a:t>
            </a:r>
            <a:r>
              <a:rPr lang="ru-RU" b="1" dirty="0" err="1"/>
              <a:t>здоровьесберегающих</a:t>
            </a:r>
            <a:r>
              <a:rPr lang="ru-RU" b="1" dirty="0"/>
              <a:t> технологий</a:t>
            </a:r>
            <a:r>
              <a:rPr lang="ru-RU" dirty="0"/>
              <a:t>, который применяется не только для развития мелкой моторики </a:t>
            </a:r>
            <a:r>
              <a:rPr lang="ru-RU" dirty="0" smtClean="0"/>
              <a:t>рук. </a:t>
            </a:r>
            <a:r>
              <a:rPr lang="ru-RU" dirty="0"/>
              <a:t> </a:t>
            </a:r>
            <a:r>
              <a:rPr lang="ru-RU" dirty="0" smtClean="0"/>
              <a:t>НО такая</a:t>
            </a:r>
            <a:r>
              <a:rPr lang="ru-RU" dirty="0"/>
              <a:t> </a:t>
            </a:r>
            <a:r>
              <a:rPr lang="ru-RU" b="1" dirty="0"/>
              <a:t>гимнастика</a:t>
            </a:r>
            <a:r>
              <a:rPr lang="ru-RU" dirty="0"/>
              <a:t> </a:t>
            </a:r>
            <a:r>
              <a:rPr lang="ru-RU" u="sng" dirty="0"/>
              <a:t>способствует </a:t>
            </a:r>
            <a:r>
              <a:rPr lang="ru-RU" u="sng" dirty="0" smtClean="0"/>
              <a:t>развитию </a:t>
            </a:r>
            <a:r>
              <a:rPr lang="ru-RU" dirty="0" smtClean="0"/>
              <a:t>:</a:t>
            </a:r>
            <a:r>
              <a:rPr lang="ru-RU" dirty="0"/>
              <a:t>осязательных ощущений; координации движений </a:t>
            </a:r>
            <a:r>
              <a:rPr lang="ru-RU" b="1" dirty="0"/>
              <a:t>пальцев и рук</a:t>
            </a:r>
            <a:r>
              <a:rPr lang="ru-RU" dirty="0" smtClean="0"/>
              <a:t>; творческих способностей</a:t>
            </a:r>
            <a:r>
              <a:rPr lang="ru-RU" dirty="0"/>
              <a:t> </a:t>
            </a:r>
            <a:r>
              <a:rPr lang="ru-RU" b="1" dirty="0" err="1" smtClean="0"/>
              <a:t>дошкольников</a:t>
            </a:r>
            <a:r>
              <a:rPr lang="ru-RU" dirty="0" err="1" smtClean="0"/>
              <a:t>.Хороводные</a:t>
            </a:r>
            <a:r>
              <a:rPr lang="ru-RU" dirty="0" smtClean="0"/>
              <a:t> </a:t>
            </a:r>
            <a:r>
              <a:rPr lang="ru-RU" dirty="0"/>
              <a:t>игры – это один из лучших способов развития у детей самых разных умений, навыков и качеств. Ведь они соединяют в себе хореографические движения, песню, диалог и даже пантомиму.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276872"/>
            <a:ext cx="8640960" cy="1143000"/>
          </a:xfrm>
        </p:spPr>
        <p:txBody>
          <a:bodyPr/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Таким образом, каждая</a:t>
            </a:r>
            <a:b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из рассмотренных </a:t>
            </a:r>
            <a:b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технологий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имеет 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оздоровительную направленность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а используемая в комплексе </a:t>
            </a:r>
            <a:r>
              <a:rPr lang="ru-RU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здоровьесберегающая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деятельность в итоге формирует у ребенка привычку к 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здоровому образу жизни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ufua1SfcTPI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749081"/>
            <a:ext cx="3166471" cy="2108919"/>
          </a:xfrm>
          <a:prstGeom prst="rect">
            <a:avLst/>
          </a:prstGeom>
        </p:spPr>
      </p:pic>
      <p:pic>
        <p:nvPicPr>
          <p:cNvPr id="4" name="Рисунок 3" descr="slide_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2213" y="0"/>
            <a:ext cx="2651787" cy="198884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852936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 презентации: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«Использование </a:t>
            </a:r>
            <a:r>
              <a:rPr lang="ru-RU" sz="32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технологий при проведении прогулок с детьми младшего дошкольного возраста»</a:t>
            </a:r>
            <a:endParaRPr lang="ru-RU" sz="32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fsd.multiurok.ru/html/2021/08/01/s_6106ab67ec767/phpfZwYpk_Kak-odet-rebenka-v-holodnoe-vremya-goda_html_1db51332bb5dac2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933056"/>
            <a:ext cx="2952328" cy="21709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908720"/>
            <a:ext cx="7772400" cy="1470025"/>
          </a:xfrm>
        </p:spPr>
        <p:txBody>
          <a:bodyPr/>
          <a:lstStyle/>
          <a:p>
            <a:r>
              <a:rPr lang="ru-RU" sz="1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«Здоровье детей — здоровье нации!». По ФГОС одним из приоритетных направлений деятельности детского сада является проведение физкультурно-оздоровительной работы путем использования </a:t>
            </a:r>
            <a:r>
              <a:rPr lang="ru-RU" sz="1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1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технологий в ДОУ. От состояния </a:t>
            </a:r>
            <a:r>
              <a:rPr lang="ru-RU" sz="1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здоровья</a:t>
            </a:r>
            <a:r>
              <a:rPr lang="ru-RU" sz="1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детей во многом зависит благополучие общества.</a:t>
            </a:r>
            <a:br>
              <a:rPr lang="ru-RU" sz="1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204864"/>
            <a:ext cx="8424936" cy="2376264"/>
          </a:xfrm>
        </p:spPr>
        <p:txBody>
          <a:bodyPr/>
          <a:lstStyle/>
          <a:p>
            <a:r>
              <a:rPr lang="ru-RU" sz="1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sun9-80.userapi.com/c604327/v604327212/3a3db/R11kS4MdAMw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4653136"/>
            <a:ext cx="4896544" cy="167115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603849" y="1897811"/>
            <a:ext cx="785658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Здоровьесберегающая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технология - это система мер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включающая взаимосвязь и взаимодействие всех факторов образовательной среды, направленных на сохранение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здоровья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ребенка на всех этапах его обучения и развития. В концепции дошкольного образования предусмотрено не только сохранение, но и активное формирование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здорового образа жизни и здоровья воспитанников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технологии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в дошкольном образовании -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технологии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направленные на решение приоритетной задачи современного дошкольного образования - задачи сохранения, поддержания и обогащения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здоровья детей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Утренняя гимнастика является одним из элементов </a:t>
            </a:r>
            <a:r>
              <a:rPr lang="ru-RU" sz="3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технологий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мой\Downloads\IMG_20221019_103000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3" y="2060848"/>
            <a:ext cx="2880321" cy="3672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мой\Downloads\IMG_20221019_103015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2060848"/>
            <a:ext cx="2880320" cy="37444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93100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268760"/>
            <a:ext cx="8132440" cy="5040560"/>
          </a:xfrm>
        </p:spPr>
        <p:txBody>
          <a:bodyPr/>
          <a:lstStyle/>
          <a:p>
            <a:r>
              <a:rPr lang="ru-RU" sz="1800" b="1" dirty="0">
                <a:solidFill>
                  <a:srgbClr val="002060"/>
                </a:solidFill>
              </a:rPr>
              <a:t/>
            </a:r>
            <a:br>
              <a:rPr lang="ru-RU" sz="1800" b="1" dirty="0">
                <a:solidFill>
                  <a:srgbClr val="002060"/>
                </a:solidFill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149080"/>
            <a:ext cx="8280920" cy="1057672"/>
          </a:xfrm>
        </p:spPr>
        <p:txBody>
          <a:bodyPr/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196752"/>
            <a:ext cx="828092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Подвижные игры как основная двигательная деятельность детей дошкольного возраста планируется воспитателем в различное время дня в соответствии с режимом каждой возрастной группы. Среди них имеют место и самостоятельные подвижные игры небольших детских коллективов. Подвижные игры и физические упражнения на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прогулке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являются формой ежедневной работы дошкольного учреждения по физическому воспитанию. На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прогулке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длительность игр и упражнений составляет 10 - 12 минут, если в этот день планируется физкультурное занятие, 30 - 40 минут в остальные дни. Вечером подвижным играм и физическим упражнениям необходимо отводить 10-15 минут. Эта форма работы открывает широкие возможности для физического совершенствования детей, укрепления их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здоровья и закаливания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Важно, чтобы в распоряжении детей был игровой материал, физкультурные пособия и инвентарь, стимулирующий двигательную активность.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548680"/>
            <a:ext cx="7772400" cy="115212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Подвижные игры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628800"/>
            <a:ext cx="8820472" cy="2857872"/>
          </a:xfrm>
        </p:spPr>
        <p:txBody>
          <a:bodyPr/>
          <a:lstStyle/>
          <a:p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мой\Downloads\IMG_20221019_103314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9804" y="1772816"/>
            <a:ext cx="2758099" cy="403244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мой\Downloads\IMG_20221019_103423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772816"/>
            <a:ext cx="2808312" cy="4032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260648"/>
            <a:ext cx="7772400" cy="1470025"/>
          </a:xfrm>
        </p:spPr>
        <p:txBody>
          <a:bodyPr/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Оздоровительный бег на воздухе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052736"/>
            <a:ext cx="7704856" cy="2088232"/>
          </a:xfrm>
        </p:spPr>
        <p:txBody>
          <a:bodyPr/>
          <a:lstStyle/>
          <a:p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Оздоровительный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бег на воздухе в среднем темпе является важнейшим средством воспитания общей выносливости у дошкольников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4" name="Рисунок 3" descr="C:\Users\мой\Downloads\IMG_20221019_110506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276872"/>
            <a:ext cx="3024335" cy="4022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мой\Downloads\IMG_20221019_110505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2276872"/>
            <a:ext cx="3168352" cy="40224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916832"/>
            <a:ext cx="7488832" cy="1440159"/>
          </a:xfrm>
        </p:spPr>
        <p:txBody>
          <a:bodyPr/>
          <a:lstStyle/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260648"/>
            <a:ext cx="684076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Гимнастика дыхательная.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Проводится в различных формах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физкультурно-оздоровительной работы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Вырабатывая навыки рационального дыхания,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используются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дыхательные упражнения, выполнение которых предполагало его активизацию</a:t>
            </a:r>
          </a:p>
        </p:txBody>
      </p:sp>
      <p:pic>
        <p:nvPicPr>
          <p:cNvPr id="12" name="Рисунок 11" descr="C:\Users\мой\Downloads\IMG_20221019_103451 (1)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1" y="1772816"/>
            <a:ext cx="3816425" cy="47525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404664"/>
            <a:ext cx="7520880" cy="1398017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Физкультурное занятие.</a:t>
            </a:r>
            <a:r>
              <a:rPr lang="ru-RU" sz="3200" b="1" dirty="0" smtClean="0">
                <a:solidFill>
                  <a:srgbClr val="002060"/>
                </a:solidFill>
              </a:rPr>
              <a:t/>
            </a:r>
            <a:br>
              <a:rPr lang="ru-RU" sz="3200" b="1" dirty="0" smtClean="0">
                <a:solidFill>
                  <a:srgbClr val="002060"/>
                </a:solidFill>
              </a:rPr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1124744"/>
            <a:ext cx="7272808" cy="1152128"/>
          </a:xfrm>
        </p:spPr>
        <p:txBody>
          <a:bodyPr/>
          <a:lstStyle/>
          <a:p>
            <a:r>
              <a:rPr lang="ru-RU" sz="2000" dirty="0">
                <a:solidFill>
                  <a:srgbClr val="FF0000"/>
                </a:solidFill>
              </a:rPr>
              <a:t>Особое место в двигательном режиме детей принадлежит </a:t>
            </a:r>
            <a:r>
              <a:rPr lang="ru-RU" sz="2000" b="1" dirty="0">
                <a:solidFill>
                  <a:srgbClr val="FF0000"/>
                </a:solidFill>
              </a:rPr>
              <a:t>физкультурно-оздоровительным </a:t>
            </a:r>
            <a:r>
              <a:rPr lang="ru-RU" sz="2000" b="1" dirty="0" smtClean="0">
                <a:solidFill>
                  <a:srgbClr val="FF0000"/>
                </a:solidFill>
              </a:rPr>
              <a:t>занятиям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dirty="0" smtClean="0">
                <a:solidFill>
                  <a:srgbClr val="FF0000"/>
                </a:solidFill>
              </a:rPr>
              <a:t>на прогулке.</a:t>
            </a:r>
            <a:r>
              <a:rPr lang="ru-RU" sz="2000" dirty="0">
                <a:solidFill>
                  <a:srgbClr val="FF0000"/>
                </a:solidFill>
              </a:rPr>
              <a:t> Одно занятие в неделю обязательно проводится на </a:t>
            </a:r>
            <a:r>
              <a:rPr lang="ru-RU" sz="2000" b="1" dirty="0">
                <a:solidFill>
                  <a:srgbClr val="FF0000"/>
                </a:solidFill>
              </a:rPr>
              <a:t>прогулке</a:t>
            </a:r>
            <a:r>
              <a:rPr lang="ru-RU" sz="2000" dirty="0">
                <a:solidFill>
                  <a:srgbClr val="FF0000"/>
                </a:solidFill>
              </a:rPr>
              <a:t>.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5" name="Рисунок 4" descr="C:\Users\мой\Downloads\IMG_20221019_102749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420888"/>
            <a:ext cx="2780992" cy="361443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мой\Downloads\IMG_20221019_102734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2420888"/>
            <a:ext cx="2634739" cy="36144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364</TotalTime>
  <Words>189</Words>
  <Application>Microsoft Office PowerPoint</Application>
  <PresentationFormat>Экран (4:3)</PresentationFormat>
  <Paragraphs>27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Тема1</vt:lpstr>
      <vt:lpstr>Презентация PowerPoint</vt:lpstr>
      <vt:lpstr>Тема презентации: «Использование здоровьесберегающих технологий при проведении прогулок с детьми младшего дошкольного возраста»</vt:lpstr>
      <vt:lpstr>«Здоровье детей — здоровье нации!». По ФГОС одним из приоритетных направлений деятельности детского сада является проведение физкультурно-оздоровительной работы путем использования здоровьесберегающих технологий в ДОУ. От состояния здоровья детей во многом зависит благополучие общества. </vt:lpstr>
      <vt:lpstr>Утренняя гимнастика является одним из элементов здоровьесберегающих технологий</vt:lpstr>
      <vt:lpstr>       </vt:lpstr>
      <vt:lpstr>Подвижные игры </vt:lpstr>
      <vt:lpstr>Оздоровительный бег на воздухе </vt:lpstr>
      <vt:lpstr>Презентация PowerPoint</vt:lpstr>
      <vt:lpstr>Физкультурное занятие. </vt:lpstr>
      <vt:lpstr>Презентация PowerPoint</vt:lpstr>
      <vt:lpstr> Дидактические игры на прогулке. Дидактические игры и упражнения. Являются одним из структурных компонентов прогулки. Они непродолжительны, занимают по времени в младшем возрасте 3-4 минуты, в старшем 5-6 минут.  </vt:lpstr>
      <vt:lpstr>   </vt:lpstr>
      <vt:lpstr>Таким образом, каждая  из рассмотренных  технологий, имеет оздоровительную направленность, а используемая в комплексе здоровьесберегающая деятельность в итоге формирует у ребенка привычку к здоровому образу жизни.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мой</cp:lastModifiedBy>
  <cp:revision>37</cp:revision>
  <dcterms:created xsi:type="dcterms:W3CDTF">2019-02-26T15:41:52Z</dcterms:created>
  <dcterms:modified xsi:type="dcterms:W3CDTF">2022-11-04T12:09:35Z</dcterms:modified>
</cp:coreProperties>
</file>