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youtube.com/watch?v=SsmGphF8sI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E1D4F5-1C20-4209-B958-53EA65DEC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908313"/>
            <a:ext cx="8991600" cy="2124351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Презентация к внеурочному занятию на тему:</a:t>
            </a:r>
            <a:br>
              <a:rPr lang="ru-RU" dirty="0"/>
            </a:br>
            <a:r>
              <a:rPr lang="ru-RU" dirty="0"/>
              <a:t>«Город мастеров. Профессия строитель»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CB01BE-B335-4AFB-BACC-7BD1AD784F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3488" y="4352543"/>
            <a:ext cx="7601745" cy="1690447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Выполнила:</a:t>
            </a:r>
          </a:p>
          <a:p>
            <a:pPr algn="r"/>
            <a:r>
              <a:rPr lang="ru-RU" dirty="0"/>
              <a:t>Макарова Юлия Михайловна</a:t>
            </a:r>
          </a:p>
          <a:p>
            <a:pPr algn="r"/>
            <a:r>
              <a:rPr lang="ru-RU" dirty="0"/>
              <a:t>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3226182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70ABDC-EDD2-3635-1E06-A8D8FD5376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364227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E3DE9B9-19C7-4BAC-99F9-7DB44ED8F4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2432" b="54009"/>
          <a:stretch/>
        </p:blipFill>
        <p:spPr bwMode="auto">
          <a:xfrm>
            <a:off x="491089" y="583097"/>
            <a:ext cx="5775515" cy="3617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C85EF55-2CB3-4133-9D94-B072A52872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8" t="45217" r="12431"/>
          <a:stretch/>
        </p:blipFill>
        <p:spPr bwMode="auto">
          <a:xfrm>
            <a:off x="6626088" y="2107096"/>
            <a:ext cx="4986745" cy="4207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45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C5D297A-93E4-4BA3-88F9-A3DE152E3C5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" t="25000" r="66187" b="50622"/>
          <a:stretch/>
        </p:blipFill>
        <p:spPr bwMode="auto">
          <a:xfrm>
            <a:off x="1245702" y="1563756"/>
            <a:ext cx="3816628" cy="3882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561444-BC3B-4715-AD29-FEFAE8E5E11C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5" t="24500" r="35934" b="50488"/>
          <a:stretch/>
        </p:blipFill>
        <p:spPr bwMode="auto">
          <a:xfrm>
            <a:off x="7296716" y="410818"/>
            <a:ext cx="2401253" cy="2637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BA55EF9-852E-47CC-8074-B75E9886F47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33" t="24500" r="5396" b="50682"/>
          <a:stretch/>
        </p:blipFill>
        <p:spPr bwMode="auto">
          <a:xfrm>
            <a:off x="7301946" y="3459756"/>
            <a:ext cx="2431321" cy="2649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17307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47BA09-14AB-4CAA-9EA3-D94C51ABD94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" t="24625" r="67260" b="51158"/>
          <a:stretch/>
        </p:blipFill>
        <p:spPr bwMode="auto">
          <a:xfrm>
            <a:off x="1338884" y="1311966"/>
            <a:ext cx="3643934" cy="3988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E38BF2-C3D7-46B0-808D-6BAD18A8452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5" t="23750" r="36135" b="51560"/>
          <a:stretch/>
        </p:blipFill>
        <p:spPr bwMode="auto">
          <a:xfrm>
            <a:off x="7280674" y="516836"/>
            <a:ext cx="2432232" cy="2623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C14C41-4A9D-4E53-8F3B-05F5705398F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2" t="23750" r="4316" b="51367"/>
          <a:stretch/>
        </p:blipFill>
        <p:spPr bwMode="auto">
          <a:xfrm>
            <a:off x="7288694" y="3525077"/>
            <a:ext cx="2425149" cy="2591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31394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8FF261-2651-4572-98F0-A09898DA068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" t="48494" r="67260" b="27375"/>
          <a:stretch/>
        </p:blipFill>
        <p:spPr bwMode="auto">
          <a:xfrm>
            <a:off x="1100344" y="1404732"/>
            <a:ext cx="3638344" cy="3945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164C6C5-30B4-4A61-8A5C-3A4555F61C6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5" t="47090" r="35580" b="28125"/>
          <a:stretch/>
        </p:blipFill>
        <p:spPr bwMode="auto">
          <a:xfrm>
            <a:off x="7240919" y="741667"/>
            <a:ext cx="2419916" cy="2577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C4782C7-ED1F-41EE-A693-E40A2EFD6613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77" t="47282" r="4206" b="28124"/>
          <a:stretch/>
        </p:blipFill>
        <p:spPr bwMode="auto">
          <a:xfrm>
            <a:off x="7262192" y="3553560"/>
            <a:ext cx="2411896" cy="2561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04624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C1358C4-6D11-447A-9061-AF5645C6BEC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" t="48682" r="66187" b="27375"/>
          <a:stretch/>
        </p:blipFill>
        <p:spPr bwMode="auto">
          <a:xfrm>
            <a:off x="993912" y="1338470"/>
            <a:ext cx="3708536" cy="3971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D236C6-FAAC-4EF9-901B-3F80289F36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5" t="48154" r="35934" b="27125"/>
          <a:stretch/>
        </p:blipFill>
        <p:spPr bwMode="auto">
          <a:xfrm>
            <a:off x="7309967" y="629309"/>
            <a:ext cx="2523145" cy="2738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01F0D3-ED02-4204-B68D-F753515201BC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70" t="48348" r="5396" b="27125"/>
          <a:stretch/>
        </p:blipFill>
        <p:spPr bwMode="auto">
          <a:xfrm>
            <a:off x="7315201" y="3573468"/>
            <a:ext cx="2491408" cy="2753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636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461C46-2779-403A-A73A-99166CCED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5119" y="302083"/>
            <a:ext cx="7729728" cy="1188720"/>
          </a:xfrm>
        </p:spPr>
        <p:txBody>
          <a:bodyPr/>
          <a:lstStyle/>
          <a:p>
            <a:r>
              <a:rPr lang="ru-RU" dirty="0"/>
              <a:t>Профессия «Строитель»</a:t>
            </a:r>
          </a:p>
        </p:txBody>
      </p:sp>
      <p:sp>
        <p:nvSpPr>
          <p:cNvPr id="4" name="Управляющая кнопка: &quot;Видео&quot; 3">
            <a:hlinkClick r:id="rId2" highlightClick="1"/>
            <a:extLst>
              <a:ext uri="{FF2B5EF4-FFF2-40B4-BE49-F238E27FC236}">
                <a16:creationId xmlns:a16="http://schemas.microsoft.com/office/drawing/2014/main" id="{A1794F98-9E0B-4A4F-BE56-1F0D83617038}"/>
              </a:ext>
            </a:extLst>
          </p:cNvPr>
          <p:cNvSpPr/>
          <p:nvPr/>
        </p:nvSpPr>
        <p:spPr>
          <a:xfrm>
            <a:off x="10098157" y="4890053"/>
            <a:ext cx="1470991" cy="1470991"/>
          </a:xfrm>
          <a:prstGeom prst="actionButtonMovi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71478B8-0300-4B46-9FD5-65C15B9C3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098" y="1667664"/>
            <a:ext cx="3524416" cy="4806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9FEE9E-7BA8-41D5-81EA-BC28FF7BA246}"/>
              </a:ext>
            </a:extLst>
          </p:cNvPr>
          <p:cNvSpPr txBox="1"/>
          <p:nvPr/>
        </p:nvSpPr>
        <p:spPr>
          <a:xfrm>
            <a:off x="9475305" y="3829878"/>
            <a:ext cx="2316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Мультфильм про профессию «Строитель»</a:t>
            </a:r>
          </a:p>
        </p:txBody>
      </p:sp>
    </p:spTree>
    <p:extLst>
      <p:ext uri="{BB962C8B-B14F-4D97-AF65-F5344CB8AC3E}">
        <p14:creationId xmlns:p14="http://schemas.microsoft.com/office/powerpoint/2010/main" val="1371158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9BFC8-7107-A3F6-077D-BD6036F96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Чертёж дома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BC0B66-D101-7BFD-7512-1A14AEFE8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к составить чертежи домов: готовые проекты с размерами 50 эскизов">
            <a:extLst>
              <a:ext uri="{FF2B5EF4-FFF2-40B4-BE49-F238E27FC236}">
                <a16:creationId xmlns:a16="http://schemas.microsoft.com/office/drawing/2014/main" id="{2D6E0477-EEA2-6839-5011-02907F1D4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252" y="2399748"/>
            <a:ext cx="6048789" cy="40325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651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C03F55-4C39-95D9-70D2-0669A771E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Макет дома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D9E722-7B18-2F04-3D11-9D8678418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4" descr="Дом из деревянных блоков на синем фоне макет дома из деревянных палочек |  Премиум Фото">
            <a:extLst>
              <a:ext uri="{FF2B5EF4-FFF2-40B4-BE49-F238E27FC236}">
                <a16:creationId xmlns:a16="http://schemas.microsoft.com/office/drawing/2014/main" id="{E12C9431-78B2-00B1-B204-681ABA0FE1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Из ненужного в нужное. Часть 2: идеи использования палочек для суши |  Журнал Ярмарки Мастеров">
            <a:extLst>
              <a:ext uri="{FF2B5EF4-FFF2-40B4-BE49-F238E27FC236}">
                <a16:creationId xmlns:a16="http://schemas.microsoft.com/office/drawing/2014/main" id="{008B4318-7D11-7EF2-2997-21D3A04A4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993" y="2382700"/>
            <a:ext cx="4762500" cy="3762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Макет дома (76 фото) » НА ДАЧЕ ФОТО">
            <a:extLst>
              <a:ext uri="{FF2B5EF4-FFF2-40B4-BE49-F238E27FC236}">
                <a16:creationId xmlns:a16="http://schemas.microsoft.com/office/drawing/2014/main" id="{A1320A24-054F-B467-DC5A-4FC7366E4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87" y="2478156"/>
            <a:ext cx="5416826" cy="36112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152536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48</TotalTime>
  <Words>39</Words>
  <Application>Microsoft Office PowerPoint</Application>
  <PresentationFormat>Широкоэкранный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Corbel</vt:lpstr>
      <vt:lpstr>Gill Sans MT</vt:lpstr>
      <vt:lpstr>Посылка</vt:lpstr>
      <vt:lpstr>Презентация к внеурочному занятию на тему: «Город мастеров. Профессия строитель»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Профессия «Строитель»</vt:lpstr>
      <vt:lpstr>Чертёж дома</vt:lpstr>
      <vt:lpstr>Макет дома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конспекту внеурочного занятия</dc:title>
  <dc:creator>Lenovo</dc:creator>
  <cp:lastModifiedBy>Lenovo</cp:lastModifiedBy>
  <cp:revision>7</cp:revision>
  <dcterms:created xsi:type="dcterms:W3CDTF">2021-04-14T16:02:48Z</dcterms:created>
  <dcterms:modified xsi:type="dcterms:W3CDTF">2022-11-04T20:00:52Z</dcterms:modified>
</cp:coreProperties>
</file>