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49" autoAdjust="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5908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МБДОУ «ДС№13» «Рябинка»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Подготовили:</a:t>
            </a:r>
          </a:p>
          <a:p>
            <a:pPr algn="r">
              <a:buNone/>
            </a:pPr>
            <a:r>
              <a:rPr lang="ru-RU" dirty="0" err="1" smtClean="0"/>
              <a:t>Тройненко</a:t>
            </a:r>
            <a:r>
              <a:rPr lang="ru-RU" dirty="0" smtClean="0"/>
              <a:t> Е.Ю.</a:t>
            </a:r>
          </a:p>
          <a:p>
            <a:pPr algn="r">
              <a:buNone/>
            </a:pPr>
            <a:r>
              <a:rPr lang="ru-RU" dirty="0" smtClean="0"/>
              <a:t>Воспитатель </a:t>
            </a:r>
            <a:r>
              <a:rPr lang="en-US" dirty="0" smtClean="0"/>
              <a:t>I</a:t>
            </a:r>
            <a:r>
              <a:rPr lang="ru-RU" dirty="0" smtClean="0"/>
              <a:t>кв.кат</a:t>
            </a:r>
          </a:p>
          <a:p>
            <a:pPr algn="r">
              <a:buNone/>
            </a:pPr>
            <a:r>
              <a:rPr lang="ru-RU" dirty="0" err="1" smtClean="0"/>
              <a:t>Лемешенко</a:t>
            </a:r>
            <a:r>
              <a:rPr lang="ru-RU" dirty="0" smtClean="0"/>
              <a:t> О.В.</a:t>
            </a:r>
          </a:p>
          <a:p>
            <a:pPr algn="r">
              <a:buNone/>
            </a:pPr>
            <a:r>
              <a:rPr lang="ru-RU" dirty="0" smtClean="0"/>
              <a:t>Воспитатель</a:t>
            </a:r>
          </a:p>
          <a:p>
            <a:pPr algn="ctr">
              <a:buNone/>
            </a:pPr>
            <a:r>
              <a:rPr lang="ru-RU" dirty="0" smtClean="0"/>
              <a:t>г. Братск</a:t>
            </a:r>
          </a:p>
          <a:p>
            <a:pPr algn="ctr">
              <a:buNone/>
            </a:pPr>
            <a:r>
              <a:rPr lang="ru-RU" dirty="0" smtClean="0"/>
              <a:t>2020 г.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Сообщение из опыта работы:</a:t>
            </a:r>
            <a:br>
              <a:rPr lang="ru-RU" sz="3200" dirty="0" smtClean="0"/>
            </a:br>
            <a:r>
              <a:rPr lang="ru-RU" sz="3200" dirty="0" smtClean="0"/>
              <a:t>«</a:t>
            </a:r>
            <a:r>
              <a:rPr lang="ru-RU" sz="3200" smtClean="0"/>
              <a:t>Развитие  мелкой </a:t>
            </a:r>
            <a:r>
              <a:rPr lang="ru-RU" sz="3200" dirty="0" smtClean="0"/>
              <a:t>моторики у дошкольников»</a:t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Карандаш в руке зажмем!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Будем в прописях писать и рисунки штриховать!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484784"/>
            <a:ext cx="3429000" cy="4572000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2132856"/>
            <a:ext cx="4968552" cy="3525266"/>
          </a:xfrm>
          <a:prstGeom prst="round2DiagRect">
            <a:avLst>
              <a:gd name="adj1" fmla="val 48963"/>
              <a:gd name="adj2" fmla="val 16275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3843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школу мы пойдем когда,</a:t>
            </a:r>
            <a:br>
              <a:rPr lang="ru-RU" dirty="0" smtClean="0"/>
            </a:br>
            <a:r>
              <a:rPr lang="ru-RU" dirty="0" smtClean="0"/>
              <a:t>Не забудем те года,</a:t>
            </a:r>
            <a:br>
              <a:rPr lang="ru-RU" dirty="0" smtClean="0"/>
            </a:br>
            <a:r>
              <a:rPr lang="ru-RU" dirty="0" smtClean="0"/>
              <a:t>Когда в пальчики играли, </a:t>
            </a:r>
            <a:br>
              <a:rPr lang="ru-RU" dirty="0" smtClean="0"/>
            </a:br>
            <a:r>
              <a:rPr lang="ru-RU" dirty="0" smtClean="0"/>
              <a:t>Речь и память развивали!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Спасибо за внимание!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242" name="AutoShape 2" descr="Картинки смайлики (20 красивых фото настроений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Картинки смайлики (20 красивых фото настроений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5" name="Picture 5" descr="C:\Users\111\Desktop\Без назван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112" y="4149080"/>
            <a:ext cx="3240360" cy="2136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196752"/>
            <a:ext cx="8305800" cy="3646052"/>
          </a:xfrm>
        </p:spPr>
        <p:txBody>
          <a:bodyPr/>
          <a:lstStyle/>
          <a:p>
            <a:r>
              <a:rPr lang="ru-RU" dirty="0" smtClean="0"/>
              <a:t>”Истоки способностей и дарований детей – на кончиках пальцев. От них идут тончайшие ручейки, которые питают источник творческой мысли. Другими словами: чем больше мастерства в детской руке, тем умнее ребенок”.  </a:t>
            </a:r>
          </a:p>
          <a:p>
            <a:r>
              <a:rPr lang="ru-RU" dirty="0" smtClean="0"/>
              <a:t>Василий Александрович Сухомлинский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Чтобы лучше говорить - нужно пальчики развить.</a:t>
            </a:r>
            <a:br>
              <a:rPr lang="ru-RU" sz="2800" dirty="0" smtClean="0"/>
            </a:br>
            <a:r>
              <a:rPr lang="ru-RU" sz="2800" dirty="0" smtClean="0"/>
              <a:t>Чтобы память развивать -  будем вместе мы играть.</a:t>
            </a:r>
            <a:endParaRPr lang="ru-RU" sz="2800" dirty="0"/>
          </a:p>
        </p:txBody>
      </p:sp>
      <p:pic>
        <p:nvPicPr>
          <p:cNvPr id="1027" name="Picture 3" descr="C:\Users\111\Desktop\IMG-e6ea97f3daf0b22ad44adb6e70411358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132856"/>
            <a:ext cx="3050958" cy="4067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9" name="Picture 5" descr="C:\Users\111\Desktop\IMG_20191204_1011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1814192"/>
            <a:ext cx="3495343" cy="42070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Мы полепим. Порисуем, про </a:t>
            </a:r>
            <a:r>
              <a:rPr lang="ru-RU" sz="3200" dirty="0" err="1" smtClean="0"/>
              <a:t>мозайку</a:t>
            </a:r>
            <a:r>
              <a:rPr lang="ru-RU" sz="3200" dirty="0" smtClean="0"/>
              <a:t> не забудем!</a:t>
            </a:r>
            <a:endParaRPr lang="ru-RU" sz="3200" dirty="0"/>
          </a:p>
        </p:txBody>
      </p:sp>
      <p:pic>
        <p:nvPicPr>
          <p:cNvPr id="2051" name="Picture 3" descr="C:\Users\111\Desktop\IMG-e9c24b0ff436d416711fd5b5e72c4e48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1880" y="1340768"/>
            <a:ext cx="1998222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Users\111\Desktop\IMG-9d5ca941b03dca3463425d8fe6205bb8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4077072"/>
            <a:ext cx="1924944" cy="2566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C:\Users\111\Desktop\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4077072"/>
            <a:ext cx="3285728" cy="24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Picture 6" descr="C:\Users\111\Desktop\IMG_20201203_0808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8144" y="1340768"/>
            <a:ext cx="2232248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5" name="Picture 7" descr="C:\Users\111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1560" y="1340768"/>
            <a:ext cx="2358008" cy="2358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 «</a:t>
            </a:r>
            <a:r>
              <a:rPr lang="ru-RU" sz="3600" dirty="0" err="1" smtClean="0"/>
              <a:t>Лего</a:t>
            </a:r>
            <a:r>
              <a:rPr lang="ru-RU" sz="3600" dirty="0" smtClean="0"/>
              <a:t>» дом большой построим,</a:t>
            </a:r>
            <a:br>
              <a:rPr lang="ru-RU" sz="3600" dirty="0" smtClean="0"/>
            </a:br>
            <a:r>
              <a:rPr lang="ru-RU" sz="3600" dirty="0" smtClean="0"/>
              <a:t>В нем театр </a:t>
            </a:r>
            <a:r>
              <a:rPr lang="ru-RU" sz="3600" smtClean="0"/>
              <a:t>мы </a:t>
            </a:r>
            <a:r>
              <a:rPr lang="ru-RU" sz="3600" smtClean="0"/>
              <a:t>устроим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3074" name="Picture 2" descr="C:\Users\111\Desktop\IMG_20201202_1642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412776"/>
            <a:ext cx="3429000" cy="24810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C:\Users\111\Desktop\IMG_20201202_1545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1340768"/>
            <a:ext cx="3664878" cy="4814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Сами смастерим игрушки, и совсем не будет скучно.</a:t>
            </a:r>
            <a:endParaRPr lang="ru-RU" sz="3200" dirty="0"/>
          </a:p>
        </p:txBody>
      </p:sp>
      <p:pic>
        <p:nvPicPr>
          <p:cNvPr id="4098" name="Picture 2" descr="C:\Users\111\Desktop\IMG-97ff5f04d7fed1d5359ffd08dbf64746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2060848"/>
            <a:ext cx="3240360" cy="33989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111\Desktop\IMG-4db2f6eb84f66e24e973b855492640be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060848"/>
            <a:ext cx="3469865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Бусы куклам соберем, и подружек заплетем!</a:t>
            </a:r>
            <a:endParaRPr lang="ru-RU" dirty="0"/>
          </a:p>
        </p:txBody>
      </p:sp>
      <p:pic>
        <p:nvPicPr>
          <p:cNvPr id="5122" name="Picture 2" descr="C:\Users\111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128" y="1844824"/>
            <a:ext cx="2794620" cy="3726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Users\111\Desktop\IMG-fd8eb42a6460c961c63823c5bd8fe0aa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060848"/>
            <a:ext cx="4320480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 забудем про шнуровку, бантики завяжем ловко!</a:t>
            </a:r>
            <a:endParaRPr lang="ru-RU" dirty="0"/>
          </a:p>
        </p:txBody>
      </p:sp>
      <p:pic>
        <p:nvPicPr>
          <p:cNvPr id="6146" name="Picture 2" descr="C:\Users\111\Desktop\20201207_172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628800"/>
            <a:ext cx="6785625" cy="42511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Пуговицы все застегнем!</a:t>
            </a:r>
            <a:endParaRPr lang="ru-RU" dirty="0"/>
          </a:p>
        </p:txBody>
      </p:sp>
      <p:pic>
        <p:nvPicPr>
          <p:cNvPr id="7170" name="Picture 2" descr="C:\Users\111\Desktop\20201207_1712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0" y="1524000"/>
            <a:ext cx="342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</TotalTime>
  <Words>138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     Сообщение из опыта работы: «Развитие  мелкой моторики у дошкольников»  </vt:lpstr>
      <vt:lpstr>Слайд 2</vt:lpstr>
      <vt:lpstr>Чтобы лучше говорить - нужно пальчики развить. Чтобы память развивать -  будем вместе мы играть.</vt:lpstr>
      <vt:lpstr>Мы полепим. Порисуем, про мозайку не забудем!</vt:lpstr>
      <vt:lpstr>В «Лего» дом большой построим, В нем театр мы устроим.</vt:lpstr>
      <vt:lpstr>Сами смастерим игрушки, и совсем не будет скучно.</vt:lpstr>
      <vt:lpstr>Бусы куклам соберем, и подружек заплетем!</vt:lpstr>
      <vt:lpstr>Не забудем про шнуровку, бантики завяжем ловко!</vt:lpstr>
      <vt:lpstr>Пуговицы все застегнем!</vt:lpstr>
      <vt:lpstr>Карандаш в руке зажмем!</vt:lpstr>
      <vt:lpstr>Будем в прописях писать и рисунки штриховать!</vt:lpstr>
      <vt:lpstr>    В школу мы пойдем когда, Не забудем те года, Когда в пальчики играли,  Речь и память развивали!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111</cp:lastModifiedBy>
  <cp:revision>12</cp:revision>
  <dcterms:created xsi:type="dcterms:W3CDTF">2020-12-16T00:59:57Z</dcterms:created>
  <dcterms:modified xsi:type="dcterms:W3CDTF">2022-11-04T10:56:47Z</dcterms:modified>
</cp:coreProperties>
</file>