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  <p:sldId id="267" r:id="rId11"/>
    <p:sldId id="269" r:id="rId12"/>
    <p:sldId id="272" r:id="rId13"/>
    <p:sldId id="271" r:id="rId14"/>
    <p:sldId id="273" r:id="rId15"/>
    <p:sldId id="27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7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D922-48C5-4002-864F-5913C8C08726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E1E9-BD92-4783-8611-A89AD8EB19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830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D922-48C5-4002-864F-5913C8C08726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E1E9-BD92-4783-8611-A89AD8EB19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308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D922-48C5-4002-864F-5913C8C08726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E1E9-BD92-4783-8611-A89AD8EB19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738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D922-48C5-4002-864F-5913C8C08726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E1E9-BD92-4783-8611-A89AD8EB19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032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D922-48C5-4002-864F-5913C8C08726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E1E9-BD92-4783-8611-A89AD8EB19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790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D922-48C5-4002-864F-5913C8C08726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E1E9-BD92-4783-8611-A89AD8EB19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44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D922-48C5-4002-864F-5913C8C08726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E1E9-BD92-4783-8611-A89AD8EB19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477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D922-48C5-4002-864F-5913C8C08726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E1E9-BD92-4783-8611-A89AD8EB19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435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D922-48C5-4002-864F-5913C8C08726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E1E9-BD92-4783-8611-A89AD8EB19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22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D922-48C5-4002-864F-5913C8C08726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E1E9-BD92-4783-8611-A89AD8EB19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748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D922-48C5-4002-864F-5913C8C08726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E1E9-BD92-4783-8611-A89AD8EB19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843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1D922-48C5-4002-864F-5913C8C08726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1E1E9-BD92-4783-8611-A89AD8EB19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1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2327" y="0"/>
            <a:ext cx="9144000" cy="983528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br>
              <a:rPr lang="ru-RU" sz="1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№5 «Радуга»</a:t>
            </a:r>
            <a:br>
              <a:rPr lang="ru-RU" sz="1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округа «город Якутск»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7527" y="2299855"/>
            <a:ext cx="10571017" cy="4045527"/>
          </a:xfrm>
        </p:spPr>
        <p:txBody>
          <a:bodyPr>
            <a:normAutofit fontScale="92500" lnSpcReduction="10000"/>
          </a:bodyPr>
          <a:lstStyle/>
          <a:p>
            <a:r>
              <a:rPr lang="ru-RU" sz="8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8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8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  <a:p>
            <a:endParaRPr lang="ru-RU" sz="8000" dirty="0" smtClean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8000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воспитатель:</a:t>
            </a: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r"/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Кузьмина Анжела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2802151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67" y="431074"/>
            <a:ext cx="5303519" cy="5079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Стихи о правилах дорожного движения.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Закрепление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представления детей о правилах дорожного движения в игровой форме.</a:t>
            </a:r>
          </a:p>
          <a:p>
            <a:pPr algn="just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расширять представления детей о правилах поведения на улице;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внимания, осмотрительности;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правильно вести себя на дороге.</a:t>
            </a:r>
          </a:p>
          <a:p>
            <a:pPr algn="just"/>
            <a:endParaRPr lang="ru-RU" sz="2400" dirty="0"/>
          </a:p>
        </p:txBody>
      </p:sp>
      <p:pic>
        <p:nvPicPr>
          <p:cNvPr id="8" name="Рисунок 7" descr="4f955ebe-4bd8-4cc0-82e3-403bc26b435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70171" y="979715"/>
            <a:ext cx="4319451" cy="4598126"/>
          </a:xfrm>
          <a:prstGeom prst="rect">
            <a:avLst/>
          </a:prstGeom>
        </p:spPr>
      </p:pic>
      <p:pic>
        <p:nvPicPr>
          <p:cNvPr id="7" name="Рисунок 6" descr="005b42a1-43f2-433d-93e7-89eff0b16a6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4103" y="431074"/>
            <a:ext cx="3466012" cy="259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207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66206" y="670619"/>
            <a:ext cx="489857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Ребусы «Знатоки ПДД»</a:t>
            </a:r>
          </a:p>
          <a:p>
            <a:pPr algn="ct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отгадывание ребусов об основных понятиях и терминах по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ПДД.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повторить и закрепить основные понятия и термины по ПДД в игровой форме;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развивать познавательный интерес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детей дошкольного возраста к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изучению ПДД;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прививать навыки безопасного поведения на улице;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развивать логическое мышление, познавательные способности и память у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дошкольного возраста.</a:t>
            </a:r>
            <a:r>
              <a:rPr lang="ru-RU" dirty="0"/>
              <a:t/>
            </a:r>
            <a:br>
              <a:rPr lang="ru-RU" dirty="0"/>
            </a:br>
            <a:endParaRPr lang="ru-RU" b="1" i="0" dirty="0">
              <a:solidFill>
                <a:srgbClr val="601802"/>
              </a:solidFill>
              <a:effectLst/>
              <a:latin typeface="Trebuchet ms"/>
            </a:endParaRPr>
          </a:p>
        </p:txBody>
      </p:sp>
      <p:pic>
        <p:nvPicPr>
          <p:cNvPr id="5" name="Рисунок 4" descr="54406fac-2017-45c5-8c24-a4fb003924c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6251" y="718458"/>
            <a:ext cx="3448595" cy="459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419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5578" y="378825"/>
            <a:ext cx="5029199" cy="4872444"/>
          </a:xfrm>
        </p:spPr>
        <p:txBody>
          <a:bodyPr>
            <a:normAutofit fontScale="92500" lnSpcReduction="10000"/>
          </a:bodyPr>
          <a:lstStyle/>
          <a:p>
            <a:r>
              <a:rPr lang="ru-RU" sz="3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ah-RU" sz="3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 собери картинку </a:t>
            </a:r>
            <a:endParaRPr lang="ru-RU" sz="39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формировать целостное восприятие;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-развивать внимание, зрительное восприятие;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-воспитывать желание самостоятельно собирать картинку.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закреплять знание детей о народно - прикладных изделиях.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игры :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собрать картинку и назвать декоративно – прикладное изделие.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4804" y="1480518"/>
            <a:ext cx="85888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0" dirty="0">
              <a:solidFill>
                <a:srgbClr val="601802"/>
              </a:solidFill>
              <a:effectLst/>
              <a:latin typeface="Trebuchet ms"/>
            </a:endParaRPr>
          </a:p>
        </p:txBody>
      </p:sp>
      <p:pic>
        <p:nvPicPr>
          <p:cNvPr id="5" name="Рисунок 4" descr="705e3a8c-6488-44bf-a687-0adcdf557d5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3452" y="600891"/>
            <a:ext cx="5220788" cy="385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120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492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00199" y="1859340"/>
            <a:ext cx="85888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601802"/>
                </a:solidFill>
                <a:latin typeface="Trebuchet ms"/>
              </a:rPr>
              <a:t> </a:t>
            </a:r>
            <a:endParaRPr lang="ru-RU" b="1" dirty="0">
              <a:solidFill>
                <a:srgbClr val="601802"/>
              </a:solidFill>
              <a:latin typeface="Trebuchet m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4766" y="338002"/>
            <a:ext cx="44021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Ситуации по правилам ПДД.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развитие» - где дети знакомятся с окружающим миром, правилами поведения на улице, учатся устанавливать причинно-следственные связи возникновения дорожно-транспортных происшествий.</a:t>
            </a:r>
          </a:p>
        </p:txBody>
      </p:sp>
      <p:pic>
        <p:nvPicPr>
          <p:cNvPr id="5" name="Рисунок 4" descr="fb559890-d204-47b4-86ef-94b44b22c03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2015" y="666205"/>
            <a:ext cx="4738007" cy="453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322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3880" y="388711"/>
            <a:ext cx="5105400" cy="503237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sah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Лабиринт “Найди дорогу”</a:t>
            </a:r>
          </a:p>
          <a:p>
            <a:pPr algn="ctr">
              <a:buNone/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тонких дифференцированных движений пальцев рук, зрительно-пространственной ориентировки на листе бумаги.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Коррекционно-образовательные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развивать мелкую моторику пальцев рук;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развивать зрительно-пространственную ориентировку на листе бумаги;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 закреплять ориентировку и понятия: вверх, вниз, влево, вправо;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совершенствовать детей в классификации и группировке по изучаемым темам.</a:t>
            </a:r>
          </a:p>
          <a:p>
            <a:endParaRPr lang="ru-RU" dirty="0"/>
          </a:p>
        </p:txBody>
      </p:sp>
      <p:pic>
        <p:nvPicPr>
          <p:cNvPr id="5" name="Рисунок 4" descr="277b89eb-554d-4f1c-af68-16ca5c43594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8135" y="679270"/>
            <a:ext cx="4667795" cy="350084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7572" y="454025"/>
            <a:ext cx="10108474" cy="495399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Рекомендация по использованию:</a:t>
            </a:r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Дидактическое пособие «Правила дорожного движения» рекомендуется использовать воспитателем дошкольного учреждения в индивидуально – коррекционной работе с детьми, детьми в самостоятельной и игровой деятельности.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Благодаря этой формой работы дети многие узнали о ПДД, знают и с удовольствием читают наизусть стихи о дорожных знаках, придумывают загадки о ПДД, знают правила дорожного движения. Работа с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лэпбуком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позволила разнообразить работу и повысила познавательный интерес у детей.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Почему мы выбрали форму –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Лэпбук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новая форма организации образовательной деятельности для развития познавательной активности детей и развития самостоятельности.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0655" y="365125"/>
            <a:ext cx="9421090" cy="5398366"/>
          </a:xfrm>
        </p:spPr>
        <p:txBody>
          <a:bodyPr>
            <a:normAutofit fontScale="90000"/>
          </a:bodyPr>
          <a:lstStyle/>
          <a:p>
            <a:pPr algn="just">
              <a:lnSpc>
                <a:spcPct val="100000"/>
              </a:lnSpc>
            </a:pP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Актуальность.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пособия обусловлена статистикой свидетельствующей о росте детского дорожно-транспортного травматизма . Важно не только оберегать ребенка от опасности, но и готовить его к встрече с возможными трудностями, формировать представление о наиболее опасных ситуациях, о необходимости соблюдения мер предосторожности, а также прививать навыки безопасного поведения на улице и в транспорте</a:t>
            </a:r>
            <a:r>
              <a:rPr lang="ru-RU" dirty="0">
                <a:solidFill>
                  <a:srgbClr val="002060"/>
                </a:solidFill>
              </a:rPr>
              <a:t>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227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399" y="346365"/>
            <a:ext cx="9725891" cy="5209308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записка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 «Правила дорожного движения» рекомендуется использовать воспитателям дошкольного учреждения в индивидуально работе с детьми,  детьми в самостоятельной и игровой деятельности.  В данное пособие вошли материалы по формированию системы знаний, умений и навыков детей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старшего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по правилам дорожного движения. Пособие многофункциональное, трансформируемое, мобильное, удобное как для детей, так и для педагога. Материал подобран с учетом индивидуальных особенностей детей Содержание 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следует пополнять и усложнять. Детям совместно со взрослыми участвовать в сборе материала: анализировать, сортировать информацию. Дидактическое пособие  «Правила дорожного движения»,  является средством развивающего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1793226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669020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представлений, умений и навыков у детей дошкольного возраста по правилам дорожного движения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840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618" y="365125"/>
            <a:ext cx="11111346" cy="4885748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правилами дорожного движения, строением улицы и дорожными знаками,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предназначенными для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водителей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пешеходов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осторожность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внимательность,  самостоятельность, ответственность и осмотрительность на дороге;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познавательную активность, способствовать развитию коммуникативных навыков;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речи детей, пополнению активного и пассивного словаря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 Развивать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связную речь; 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Воспитывать навыки личной безопасности и чувство самосохранения; воспитывать чувство ответственности.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2298182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718458" y="424542"/>
            <a:ext cx="497694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Дорожные знаки» 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Учить детей различать дорожные знаки, предназначенные для водителей и пешеходов; закреплять знание и назначение дорожных знаков. Способствовать развитию речи детей, пополнению активного и пассивного словаря детей.</a:t>
            </a:r>
          </a:p>
        </p:txBody>
      </p:sp>
      <p:pic>
        <p:nvPicPr>
          <p:cNvPr id="7" name="Рисунок 6" descr="abfae772-148e-48a0-905d-7769b7010e7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0983" y="679269"/>
            <a:ext cx="4448447" cy="4271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315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66206" y="386988"/>
            <a:ext cx="4571999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« Загадки по ПДД»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rgbClr val="002060"/>
                </a:solidFill>
              </a:rPr>
              <a:t>Уточнять </a:t>
            </a:r>
            <a:r>
              <a:rPr lang="ru-RU" sz="2400" dirty="0">
                <a:solidFill>
                  <a:srgbClr val="002060"/>
                </a:solidFill>
              </a:rPr>
              <a:t>представления о транспорте и правилах дорожного движения; активизировать процессы мышления, внимания и речи детей; воспитывать сообразительность и находчивость.</a:t>
            </a:r>
          </a:p>
        </p:txBody>
      </p:sp>
      <p:pic>
        <p:nvPicPr>
          <p:cNvPr id="6" name="Рисунок 5" descr="d937675a-082f-44d4-8949-b0f90b52b14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4751" y="431075"/>
            <a:ext cx="4431031" cy="437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797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600891" y="627018"/>
            <a:ext cx="5839099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«Путешествие по городу»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(настольная игра с машинками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Hot Wheels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Продолжать знакомить с правилами безопасного поведения на дорогах.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Продолжать знакомить с правилами дорожного движения, правилами передвижения пешеходов и велосипедистов. Уточнить знания детей о назначении светофора и дорожных знаков. Расширять представления о правилах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поведения в общественных местах.</a:t>
            </a:r>
          </a:p>
          <a:p>
            <a:pPr algn="just"/>
            <a:endParaRPr lang="ru-RU" sz="2800" dirty="0" smtClean="0">
              <a:solidFill>
                <a:srgbClr val="181818"/>
              </a:solidFill>
              <a:latin typeface="Open Sans"/>
            </a:endParaRPr>
          </a:p>
          <a:p>
            <a:pPr algn="just"/>
            <a:endParaRPr lang="en-US" sz="2800" dirty="0" smtClean="0">
              <a:solidFill>
                <a:srgbClr val="181818"/>
              </a:solidFill>
              <a:latin typeface="Open Sans"/>
            </a:endParaRPr>
          </a:p>
          <a:p>
            <a:pPr algn="just"/>
            <a:r>
              <a:rPr lang="ru-RU" sz="2800" dirty="0">
                <a:solidFill>
                  <a:srgbClr val="181818"/>
                </a:solidFill>
                <a:latin typeface="Open Sans"/>
              </a:rPr>
              <a:t/>
            </a:r>
            <a:br>
              <a:rPr lang="ru-RU" sz="2800" dirty="0">
                <a:solidFill>
                  <a:srgbClr val="181818"/>
                </a:solidFill>
                <a:latin typeface="Open Sans"/>
              </a:rPr>
            </a:br>
            <a:endParaRPr lang="ru-RU" sz="2800" dirty="0">
              <a:solidFill>
                <a:srgbClr val="181818"/>
              </a:solidFill>
              <a:latin typeface="Open Sans"/>
            </a:endParaRPr>
          </a:p>
        </p:txBody>
      </p:sp>
      <p:pic>
        <p:nvPicPr>
          <p:cNvPr id="5" name="Рисунок 4" descr="abfae772-148e-48a0-905d-7769b7010e7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5298" y="431074"/>
            <a:ext cx="3820886" cy="509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760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6759" y="767534"/>
            <a:ext cx="4870269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«Лото»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зрительное внимание, мелкую моторику рук, смекалку, быстроту мышления, речевую активность.</a:t>
            </a:r>
          </a:p>
        </p:txBody>
      </p:sp>
      <p:pic>
        <p:nvPicPr>
          <p:cNvPr id="5" name="Рисунок 4" descr="06e44dcb-33ad-49d9-adae-efac4e6ea00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6232" y="653143"/>
            <a:ext cx="3497580" cy="46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9758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312</Words>
  <Application>Microsoft Office PowerPoint</Application>
  <PresentationFormat>Широкоэкранный</PresentationFormat>
  <Paragraphs>64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Open Sans</vt:lpstr>
      <vt:lpstr>Times New Roman</vt:lpstr>
      <vt:lpstr>Trebuchet ms</vt:lpstr>
      <vt:lpstr>Тема Office</vt:lpstr>
      <vt:lpstr>МУНИЦИПАЛЬНОЕ БЮДЖЕТНОЕ ДОШКОЛЬНОЕ ОБРАЗОВАТЕЛЬНОЕ УЧРЕЖДЕНИЕ Детский сад №5 «Радуга» городского округа «город Якутск»</vt:lpstr>
      <vt:lpstr>Актуальность.   Актуальность данного пособия обусловлена статистикой свидетельствующей о росте детского дорожно-транспортного травматизма . Важно не только оберегать ребенка от опасности, но и готовить его к встрече с возможными трудностями, формировать представление о наиболее опасных ситуациях, о необходимости соблюдения мер предосторожности, а также прививать навыки безопасного поведения на улице и в транспорте.  </vt:lpstr>
      <vt:lpstr>Пояснительная записка Дидактическое пособие «Правила дорожного движения» рекомендуется использовать воспитателям дошкольного учреждения в индивидуально работе с детьми,  детьми в самостоятельной и игровой деятельности.  В данное пособие вошли материалы по формированию системы знаний, умений и навыков детей старшего дошкольного возраста по правилам дорожного движения. Пособие многофункциональное, трансформируемое, мобильное, удобное как для детей, так и для педагога. Материал подобран с учетом индивидуальных особенностей детей Содержание лэпбука  следует пополнять и усложнять. Детям совместно со взрослыми участвовать в сборе материала: анализировать, сортировать информацию. Дидактическое пособие  «Правила дорожного движения»,  является средством развивающего обучения.</vt:lpstr>
      <vt:lpstr>Цель:    Формирование системы представлений, умений и навыков у детей дошкольного возраста по правилам дорожного движения. </vt:lpstr>
      <vt:lpstr>Задачи:     Образовательные: Познакомить детей с правилами дорожного движения, строением улицы и дорожными знаками, предназначенными для водителей и пешеходов;     Развивающие: Развивать осторожность, внимательность,  самостоятельность, ответственность и осмотрительность на дороге;  Стимулировать познавательную активность, способствовать развитию коммуникативных навыков;   Способствовать развитию речи детей, пополнению активного и пассивного словаря детей. Развивать связную речь;    Воспитательные: Воспитывать навыки личной безопасности и чувство самосохранения; воспитывать чувство ответственности.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№5 «Радуга» городского округа «город Якутск»</dc:title>
  <dc:creator>molorova88@mail.ru</dc:creator>
  <cp:lastModifiedBy>molorova88@mail.ru</cp:lastModifiedBy>
  <cp:revision>22</cp:revision>
  <dcterms:created xsi:type="dcterms:W3CDTF">2022-04-09T13:15:24Z</dcterms:created>
  <dcterms:modified xsi:type="dcterms:W3CDTF">2022-11-04T09:46:59Z</dcterms:modified>
</cp:coreProperties>
</file>