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85" r:id="rId2"/>
    <p:sldId id="286" r:id="rId3"/>
    <p:sldId id="287" r:id="rId4"/>
    <p:sldId id="269" r:id="rId5"/>
    <p:sldId id="273" r:id="rId6"/>
    <p:sldId id="270" r:id="rId7"/>
    <p:sldId id="271" r:id="rId8"/>
    <p:sldId id="272" r:id="rId9"/>
    <p:sldId id="274" r:id="rId10"/>
    <p:sldId id="275" r:id="rId11"/>
    <p:sldId id="262" r:id="rId12"/>
    <p:sldId id="276" r:id="rId13"/>
    <p:sldId id="278" r:id="rId14"/>
    <p:sldId id="279" r:id="rId15"/>
    <p:sldId id="280" r:id="rId16"/>
    <p:sldId id="284" r:id="rId17"/>
    <p:sldId id="281" r:id="rId18"/>
    <p:sldId id="260" r:id="rId19"/>
    <p:sldId id="264" r:id="rId20"/>
    <p:sldId id="265" r:id="rId21"/>
    <p:sldId id="266" r:id="rId22"/>
    <p:sldId id="267" r:id="rId23"/>
    <p:sldId id="268" r:id="rId24"/>
    <p:sldId id="277" r:id="rId25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04" autoAdjust="0"/>
  </p:normalViewPr>
  <p:slideViewPr>
    <p:cSldViewPr>
      <p:cViewPr varScale="1">
        <p:scale>
          <a:sx n="50" d="100"/>
          <a:sy n="50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528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Сборник</a:t>
            </a:r>
            <a:r>
              <a:rPr lang="ru-RU" baseline="0" dirty="0" smtClean="0"/>
              <a:t> гимнастик, дидактический игр и упражнений для дошкольного возраста.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Презентацию подготовила воспитатель Горбатова Наталья Викторовна.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Презентацию</a:t>
            </a:r>
            <a:r>
              <a:rPr lang="ru-RU" baseline="0" dirty="0" smtClean="0"/>
              <a:t> подготовила воспитатель Горбатова Н.В.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Занятия должны приносить детям удовольствие, радость, а участие в них всегда свободное, по желанию детей.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кладут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мячик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открытую левую ладонь, катают правой, потом наоборот.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Действия обязательно выполняют или одновременно, или двумя руками поочерёдно, для чего иногда текст необходимо повторить дважды. Ограничиваться выполнением упражнений одной рукой нельзя.</a:t>
            </a:r>
            <a:endParaRPr lang="ru-RU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Презентацию подготовила воспитатель Горбатова Н.В.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Презентацию подготовила воспитатель Горбатова Н.В.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Презентацию подготовила воспитатель Горбатова Н.В.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Пальчиковые игры и гимнастика — незаменимые виды деятельности дошкольников. Задачи, решаемые с их помощью, окажут влияние не только на развитие речи и мышления, но и на становление личности ребёнка в целом. </a:t>
            </a:r>
            <a:r>
              <a:rPr lang="ru-RU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Регулярное и увлекательное их проведение в средней группе детского сада поможет не только укрепить физическое и психическое здоровье воспитанников, но и помочь маленьким почемучкам в исследовании разнообразия окружающего мира.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Речевая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гимнастика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проводится с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целью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совершенствования всех сторон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детей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произносительной (четкое и выразительное произнесение звуков, слов и фраз); лексического состава и грамматической стороны; элементов связной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(в основном диалогической формы).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Гимнастику нужно ежедневно, чтобы вырабатываемые у детей навыки закреплялись.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Артикуляционной гимнастикой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называются специальные упражнения для развития подвижности, ловкости языка, губ, щек, уздечки.</a:t>
            </a:r>
            <a:endParaRPr lang="ru-RU" sz="1200" b="0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Презентацию подготовила воспитатель</a:t>
            </a:r>
            <a:r>
              <a:rPr lang="ru-RU" baseline="0" dirty="0" smtClean="0"/>
              <a:t> Горбатова Наталья Викторовна.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Презентацию подготовила воспитатель</a:t>
            </a:r>
            <a:r>
              <a:rPr lang="ru-RU" baseline="0" dirty="0" smtClean="0"/>
              <a:t> Горбатова Наталья Викторовна.</a:t>
            </a:r>
            <a:endParaRPr lang="ru-RU" dirty="0" smtClean="0"/>
          </a:p>
          <a:p>
            <a:r>
              <a:rPr lang="ru-RU" dirty="0" smtClean="0"/>
              <a:t>«Чистим зубки»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«Вкусное варенье»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Улыбнуться, открыть рот и языком в форме чашечки облизывать губу, делая движение сверху вниз. Можно продолжить движение и убрать язык в рот, не разрушая «чашечку». Как будто варенье лежит на губе,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Слижу его «чашечкой» в ротик себе.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Правила проведения артикуляционной гимнастики: Проводить артикуляционную гимнастику нужно ежедневно, в течение 3-5 минут. Выполнять два упражнения. Одно - для повторения и закрепления, другое - новое. Артикуляционную гимнастику выполняют сидя за столом.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Требования к детям зависят от возрастной группы: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младшая — ребятам достаточно запомнить основные упражнения и научиться их выполнять;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средняя — при выполнении упражнений язык не дрожит, движения более чёткие;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старшая и подготовительная — упражнения выполняются уверенно и быстро, дети хорошо справляются со статическими заданиями.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4797152"/>
            <a:ext cx="4932040" cy="1224136"/>
          </a:xfrm>
        </p:spPr>
        <p:txBody>
          <a:bodyPr/>
          <a:lstStyle>
            <a:lvl1pPr>
              <a:defRPr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843808" y="53374"/>
            <a:ext cx="612068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267744" y="1628800"/>
            <a:ext cx="676875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53374"/>
            <a:ext cx="612068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1628800"/>
            <a:ext cx="676875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2636912"/>
            <a:ext cx="4932040" cy="201622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Сборник гимнастик, дидактических игр и упражнений для развития речи дошкольного возраста.</a:t>
            </a:r>
            <a:endParaRPr lang="ru-RU" sz="2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Загирова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С.Г.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– 2020 г.г.</a:t>
            </a: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508104" y="45204"/>
            <a:ext cx="30243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«Родничок» г. Надыма»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МДОУ «Детский сад «Родничок» г. Надыма»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ша\Desktop\мои работы для ат\img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484784"/>
            <a:ext cx="7164288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9266" y="53374"/>
            <a:ext cx="6445222" cy="118522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Пальчиковые игры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2267744" y="1628800"/>
            <a:ext cx="6768752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Donec</a:t>
            </a:r>
            <a:r>
              <a:rPr lang="en-US" dirty="0"/>
              <a:t> quam </a:t>
            </a:r>
            <a:r>
              <a:rPr lang="en-US" dirty="0" err="1"/>
              <a:t>felis</a:t>
            </a:r>
            <a:r>
              <a:rPr lang="en-US" dirty="0"/>
              <a:t>,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sem.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endParaRPr lang="en-US" dirty="0"/>
          </a:p>
          <a:p>
            <a:endParaRPr lang="ru-RU" dirty="0"/>
          </a:p>
        </p:txBody>
      </p:sp>
      <p:pic>
        <p:nvPicPr>
          <p:cNvPr id="17412" name="Picture 4" descr="C:\Users\Наташа\Desktop\мои работы для ат\img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1340768"/>
            <a:ext cx="6876256" cy="5157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1" y="1268760"/>
            <a:ext cx="7812360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ша\Desktop\мои работы для ат\orig_25ad473d25ad128b1a8c39d9776a0f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61778" y="980728"/>
            <a:ext cx="7582222" cy="5686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Наташа\Desktop\мои работы для ат\0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1268760"/>
            <a:ext cx="7236296" cy="5427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Наташа\Desktop\мои работы для ат\0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412776"/>
            <a:ext cx="7020272" cy="526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ша\Desktop\мои работы для ат\0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268760"/>
            <a:ext cx="7272808" cy="5454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Наташа\Desktop\мои работы для ат\Пальчиковая гимнасти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03240" y="1484784"/>
            <a:ext cx="6840760" cy="513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9266" y="53374"/>
            <a:ext cx="6445222" cy="1185223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Наташа\Desktop\мои работы для ат\ilovepdf_com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60649"/>
            <a:ext cx="8085523" cy="5976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ша\Desktop\мои работы для ат\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916832"/>
            <a:ext cx="6888088" cy="4590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ша\Desktop\мои работы для ат\IMG_7080-cop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764704"/>
            <a:ext cx="510586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4293096"/>
            <a:ext cx="8820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раннем возрасте речь характеризуется достаточно бедным словарным запасом, употреблением облегченных слов, отсутствием или искажением отдельных звуков.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Причиной является недостаточно развитый в силу возраста речевой аппарат и слабый речевой выдох.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решения большинства этих проблем существует большой арсенал развивающих упражнений, игр и методик.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ша\Desktop\мои работы для ат\ilovepdf_com-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8134" y="1556792"/>
            <a:ext cx="7104346" cy="5020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ша\Desktop\мои работы для ат\12-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30016" y="2115344"/>
            <a:ext cx="7113984" cy="4742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ша\Desktop\мои работы для ат\t9Iix9jnuIKV_1200x0_AybP2us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772816"/>
            <a:ext cx="6483940" cy="4857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ша\Desktop\мои работы для ат\ушк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299" y="1988840"/>
            <a:ext cx="6917091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5594" y="1667469"/>
            <a:ext cx="6928406" cy="5190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ша\Desktop\мои работы для ат\img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6538" y="1556792"/>
            <a:ext cx="6815942" cy="510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ша\Desktop\мои работы для ат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49356" y="2132856"/>
            <a:ext cx="7094644" cy="47251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ша\Desktop\мои работы для ат\img1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592796"/>
            <a:ext cx="7020272" cy="526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ша\Desktop\мои работы для ат\img6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484784"/>
            <a:ext cx="6690320" cy="5017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ша\Desktop\мои работы для ат\img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1916832"/>
            <a:ext cx="6876256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ша\Desktop\мои работы для ат\img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484784"/>
            <a:ext cx="6876256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Наташа\Desktop\мои работы для ат\img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700808"/>
            <a:ext cx="6876256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1d273d2e97682f3f91d2c89c2fb9c328743c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1926</TotalTime>
  <Words>480</Words>
  <Application>Microsoft Office PowerPoint</Application>
  <PresentationFormat>Экран (4:3)</PresentationFormat>
  <Paragraphs>47</Paragraphs>
  <Slides>24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Сборник гимнастик, дидактических игр и упражнений для развития речи дошкольного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Пальчиковые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Волшебные бабочки</dc:title>
  <dc:creator>obstinate</dc:creator>
  <dc:description>Шаблон презентации с сайта https://presentation-creation.ru/</dc:description>
  <cp:lastModifiedBy>Ильяс</cp:lastModifiedBy>
  <cp:revision>686</cp:revision>
  <dcterms:created xsi:type="dcterms:W3CDTF">2018-02-25T09:09:03Z</dcterms:created>
  <dcterms:modified xsi:type="dcterms:W3CDTF">2022-10-30T18:48:23Z</dcterms:modified>
</cp:coreProperties>
</file>