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71" d="100"/>
          <a:sy n="71" d="100"/>
        </p:scale>
        <p:origin x="112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64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404664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1"/>
                </a:solidFill>
              </a:rPr>
              <a:t>Муниципальное бюджетное дошкольное образовательное учреждение детский сад общеразвивающего вида №6 муниципального образования </a:t>
            </a:r>
            <a:r>
              <a:rPr lang="ru-RU" dirty="0" err="1">
                <a:solidFill>
                  <a:schemeClr val="accent1"/>
                </a:solidFill>
              </a:rPr>
              <a:t>Усть-Лабинский</a:t>
            </a:r>
            <a:r>
              <a:rPr lang="ru-RU" dirty="0">
                <a:solidFill>
                  <a:schemeClr val="accent1"/>
                </a:solidFill>
              </a:rPr>
              <a:t> район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6" y="2204864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страну «</a:t>
            </a:r>
            <a:r>
              <a:rPr lang="ru-RU" sz="32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Финансия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64088" y="4797152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Подготовила:</a:t>
            </a:r>
          </a:p>
          <a:p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Педагог – психолог МБДОУ №6</a:t>
            </a:r>
          </a:p>
          <a:p>
            <a:r>
              <a:rPr lang="ru-RU" dirty="0" err="1">
                <a:solidFill>
                  <a:schemeClr val="tx2">
                    <a:lumMod val="25000"/>
                  </a:schemeClr>
                </a:solidFill>
              </a:rPr>
              <a:t>Логачева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 Д.П.</a:t>
            </a:r>
          </a:p>
        </p:txBody>
      </p:sp>
    </p:spTree>
    <p:extLst>
      <p:ext uri="{BB962C8B-B14F-4D97-AF65-F5344CB8AC3E}">
        <p14:creationId xmlns:p14="http://schemas.microsoft.com/office/powerpoint/2010/main" val="314808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620688"/>
            <a:ext cx="59046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ВНИВАНИЕ !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30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32"/>
            <a:ext cx="9144000" cy="684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33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13" y="-99392"/>
            <a:ext cx="9144000" cy="6858000"/>
          </a:xfrm>
          <a:prstGeom prst="rect">
            <a:avLst/>
          </a:prstGeom>
        </p:spPr>
      </p:pic>
      <p:pic>
        <p:nvPicPr>
          <p:cNvPr id="5" name="Megzmey - Звук волшебств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44408" y="5949280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1484784"/>
            <a:ext cx="388843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руки палочку волшебную возьму и  волшебство с собой захвачу!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к нам прилетит и вместе с нами полетит!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50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16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68760"/>
            <a:ext cx="4290053" cy="321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4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772816"/>
            <a:ext cx="624926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928"/>
            <a:ext cx="9144000" cy="6486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1916832"/>
            <a:ext cx="55446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 потянулся,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Раз-нагнулся, два нагнулся,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Ключик видно не нашел,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ключик нам достать,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на носочки  встать.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46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094" y="-5558"/>
            <a:ext cx="9181094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5307" y="1032518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Покупатель – продавец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0307" y="1639273"/>
            <a:ext cx="4747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Покупка – продажа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8264" y="2251915"/>
            <a:ext cx="4767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Трудолюбивый – ленивый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0326" y="2880231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Дорого - дешево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5307" y="3465006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Богатый – бедный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5307" y="3956245"/>
            <a:ext cx="3986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Тратить – копить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0307" y="4541020"/>
            <a:ext cx="59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Высокие цены – низкие цены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2889" y="5229200"/>
            <a:ext cx="3365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– мало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53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3" grpId="0"/>
      <p:bldP spid="5" grpId="0"/>
      <p:bldP spid="6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86" y="-922"/>
            <a:ext cx="917328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48680"/>
            <a:ext cx="3899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без нужды живет, кто деньги бережет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871845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Считай деньги в своем кармане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9020" y="195691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Цыплят по осени считают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2713" y="1956916"/>
            <a:ext cx="4227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копейки рубля не бывает – копейка рубль бережет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7232" y="2852936"/>
            <a:ext cx="4777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 бережет копейки, сам рубля не стоит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00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143</Words>
  <Application>Microsoft Office PowerPoint</Application>
  <PresentationFormat>Экран (4:3)</PresentationFormat>
  <Paragraphs>28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Sadik 6</dc:creator>
  <cp:lastModifiedBy>L1ngame</cp:lastModifiedBy>
  <cp:revision>8</cp:revision>
  <dcterms:created xsi:type="dcterms:W3CDTF">2022-10-10T11:43:58Z</dcterms:created>
  <dcterms:modified xsi:type="dcterms:W3CDTF">2022-11-06T10:11:12Z</dcterms:modified>
</cp:coreProperties>
</file>