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58" r:id="rId5"/>
    <p:sldId id="260" r:id="rId6"/>
    <p:sldId id="262" r:id="rId7"/>
    <p:sldId id="259" r:id="rId8"/>
    <p:sldId id="263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039B4-C6C9-4014-983E-700A81EF04D8}" type="datetimeFigureOut">
              <a:rPr lang="ru-RU"/>
              <a:pPr>
                <a:defRPr/>
              </a:pPr>
              <a:t>04.11.2022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D528A-13F1-4C46-80B6-D667B8A30B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F9F7F-5352-40D1-BD8E-9BA614EAEF03}" type="datetimeFigureOut">
              <a:rPr lang="ru-RU"/>
              <a:pPr>
                <a:defRPr/>
              </a:pPr>
              <a:t>04.11.2022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B9D75-5F4A-4397-B546-220AD97F79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A8855-9A38-465B-8435-939E589A421F}" type="datetimeFigureOut">
              <a:rPr lang="ru-RU"/>
              <a:pPr>
                <a:defRPr/>
              </a:pPr>
              <a:t>04.11.2022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72D64-D744-4C39-9201-9AD5484F53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B773A-858B-4ACA-997D-B254E9562280}" type="datetimeFigureOut">
              <a:rPr lang="ru-RU"/>
              <a:pPr>
                <a:defRPr/>
              </a:pPr>
              <a:t>04.11.2022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1C146-BA75-4B7B-86BB-71441EB82E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9DAFD-1D76-42C4-857E-A7DE42CCB818}" type="datetimeFigureOut">
              <a:rPr lang="ru-RU"/>
              <a:pPr>
                <a:defRPr/>
              </a:pPr>
              <a:t>04.11.2022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0668C-9557-4892-BC2C-42735A645F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D4239-3145-4FE3-9BF4-6D02C9016048}" type="datetimeFigureOut">
              <a:rPr lang="ru-RU"/>
              <a:pPr>
                <a:defRPr/>
              </a:pPr>
              <a:t>04.11.2022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385EA-A441-4493-BEC5-677137EACE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360F8-2D34-45AE-9C30-B2BC02A8A8F0}" type="datetimeFigureOut">
              <a:rPr lang="ru-RU"/>
              <a:pPr>
                <a:defRPr/>
              </a:pPr>
              <a:t>04.11.2022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B466D-0730-4723-A816-856EBD3CB1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A5BF8-CEFF-4498-9E5B-0659B1BEA140}" type="datetimeFigureOut">
              <a:rPr lang="ru-RU"/>
              <a:pPr>
                <a:defRPr/>
              </a:pPr>
              <a:t>04.11.2022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411B1-DBE8-4504-9E58-03DE57CD9B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52A29-64BE-47EC-A752-C8237B6688A4}" type="datetimeFigureOut">
              <a:rPr lang="ru-RU"/>
              <a:pPr>
                <a:defRPr/>
              </a:pPr>
              <a:t>04.11.2022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7791E-071A-435A-9D78-115F50E04F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AE6D3-526A-4EA5-9047-E4221578B1B7}" type="datetimeFigureOut">
              <a:rPr lang="ru-RU"/>
              <a:pPr>
                <a:defRPr/>
              </a:pPr>
              <a:t>04.11.2022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A9D2F-F98D-4F0F-8F02-8D6D8CF8A8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9C37D-6148-4073-A707-89C011CF4259}" type="datetimeFigureOut">
              <a:rPr lang="ru-RU"/>
              <a:pPr>
                <a:defRPr/>
              </a:pPr>
              <a:t>04.11.2022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F4AC6-615E-4D93-8FB4-7688C78EC8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9B792C-5FB1-435C-9C95-B405F1DDDF59}" type="datetimeFigureOut">
              <a:rPr lang="ru-RU"/>
              <a:pPr>
                <a:defRPr/>
              </a:pPr>
              <a:t>04.11.2022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B1530D3-511C-4B54-ADD1-26E4A84C04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755576" y="3717032"/>
            <a:ext cx="8247809" cy="1640794"/>
          </a:xfrm>
        </p:spPr>
        <p:txBody>
          <a:bodyPr/>
          <a:lstStyle/>
          <a:p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Взаимодействие с родителями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699530" y="188640"/>
            <a:ext cx="3464995" cy="1883038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Автор: </a:t>
            </a:r>
            <a:r>
              <a:rPr lang="ru-RU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Абдулмуталимова</a:t>
            </a:r>
            <a:r>
              <a:rPr lang="ru-RU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З.М,</a:t>
            </a:r>
          </a:p>
          <a:p>
            <a:pPr algn="l" fontAlgn="auto">
              <a:spcAft>
                <a:spcPts val="0"/>
              </a:spcAft>
              <a:defRPr/>
            </a:pPr>
            <a:r>
              <a:rPr lang="ru-RU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воспитатель</a:t>
            </a:r>
          </a:p>
          <a:p>
            <a:pPr algn="l" fontAlgn="auto">
              <a:spcAft>
                <a:spcPts val="0"/>
              </a:spcAft>
              <a:defRPr/>
            </a:pPr>
            <a:r>
              <a:rPr lang="ru-RU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МБДОУ Детский сад №18 «Журавлик»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1772816"/>
            <a:ext cx="774895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Совместные досуги, праздники, развлечения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8530"/>
          <a:stretch/>
        </p:blipFill>
        <p:spPr>
          <a:xfrm>
            <a:off x="251521" y="2263893"/>
            <a:ext cx="3954072" cy="2416027"/>
          </a:xfrm>
          <a:prstGeom prst="rect">
            <a:avLst/>
          </a:prstGeom>
          <a:ln w="38100" cap="sq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3" descr="E:\фото\IMG_053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2263893"/>
            <a:ext cx="3969593" cy="2416027"/>
          </a:xfrm>
          <a:prstGeom prst="rect">
            <a:avLst/>
          </a:prstGeom>
          <a:ln w="38100" cap="sq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9832" y="4221088"/>
            <a:ext cx="3211385" cy="2479966"/>
          </a:xfrm>
          <a:prstGeom prst="rect">
            <a:avLst/>
          </a:prstGeom>
          <a:ln w="38100" cap="sq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45783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756592" y="1751937"/>
            <a:ext cx="8928992" cy="830997"/>
          </a:xfr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sz="2400" b="1" i="1" kern="0" dirty="0">
                <a:latin typeface="Times New Roman" pitchFamily="18" charset="0"/>
                <a:ea typeface="+mn-ea"/>
                <a:cs typeface="Times New Roman" pitchFamily="18" charset="0"/>
              </a:rPr>
              <a:t>Мастер- класс для родителей </a:t>
            </a:r>
            <a:br>
              <a:rPr lang="ru-RU" sz="2400" b="1" i="1" kern="0" dirty="0"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400" b="1" i="1" kern="0" dirty="0">
                <a:latin typeface="Times New Roman" pitchFamily="18" charset="0"/>
                <a:ea typeface="+mn-ea"/>
                <a:cs typeface="Times New Roman" pitchFamily="18" charset="0"/>
              </a:rPr>
              <a:t>«Играем с пальчиками- развиваем речь»</a:t>
            </a:r>
          </a:p>
        </p:txBody>
      </p:sp>
      <p:pic>
        <p:nvPicPr>
          <p:cNvPr id="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605468"/>
            <a:ext cx="3263777" cy="2004254"/>
          </a:xfrm>
          <a:prstGeom prst="rect">
            <a:avLst/>
          </a:prstGeom>
          <a:ln w="38100" cap="sq">
            <a:solidFill>
              <a:schemeClr val="accent6">
                <a:lumMod val="40000"/>
                <a:lumOff val="6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4816942"/>
            <a:ext cx="3527376" cy="1763688"/>
          </a:xfrm>
          <a:prstGeom prst="rect">
            <a:avLst/>
          </a:prstGeom>
          <a:ln w="38100" cap="sq">
            <a:solidFill>
              <a:schemeClr val="accent6">
                <a:lumMod val="40000"/>
                <a:lumOff val="6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2586033"/>
            <a:ext cx="2698252" cy="2023689"/>
          </a:xfrm>
          <a:prstGeom prst="rect">
            <a:avLst/>
          </a:prstGeom>
          <a:ln w="38100" cap="sq">
            <a:solidFill>
              <a:schemeClr val="accent6">
                <a:lumMod val="40000"/>
                <a:lumOff val="6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4088" y="4816942"/>
            <a:ext cx="3384376" cy="1878329"/>
          </a:xfrm>
          <a:prstGeom prst="rect">
            <a:avLst/>
          </a:prstGeom>
          <a:ln w="38100" cap="sq">
            <a:solidFill>
              <a:schemeClr val="accent6">
                <a:lumMod val="40000"/>
                <a:lumOff val="6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252536" y="114716"/>
            <a:ext cx="799288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2000" b="1" i="1" kern="0" dirty="0">
                <a:latin typeface="Times New Roman" pitchFamily="18" charset="0"/>
                <a:cs typeface="Times New Roman" pitchFamily="18" charset="0"/>
              </a:rPr>
              <a:t>Участие детей и родителей </a:t>
            </a:r>
            <a:r>
              <a:rPr lang="ru-RU" sz="2000" b="1" i="1" kern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kern="0" dirty="0">
                <a:latin typeface="Times New Roman" pitchFamily="18" charset="0"/>
                <a:cs typeface="Times New Roman" pitchFamily="18" charset="0"/>
              </a:rPr>
              <a:t>в фестивале семейного творчества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404664"/>
            <a:ext cx="64807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«Театральная семья»      «Твори добро» 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018473"/>
            <a:ext cx="3071834" cy="23254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accent6">
                <a:lumMod val="40000"/>
                <a:lumOff val="60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337" y="3933056"/>
            <a:ext cx="3108001" cy="24482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accent6">
                <a:lumMod val="40000"/>
                <a:lumOff val="60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5" y="1018473"/>
            <a:ext cx="3024336" cy="23590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accent6">
                <a:lumMod val="40000"/>
                <a:lumOff val="60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65401" y="4077072"/>
            <a:ext cx="3157036" cy="23042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accent6">
                <a:lumMod val="40000"/>
                <a:lumOff val="60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1772816"/>
            <a:ext cx="828821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1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Изготовление скульптур из снега  на участке  в рамках проекта: «Зимняя сказка»</a:t>
            </a:r>
            <a:endParaRPr kumimoji="0" lang="ru-RU" sz="20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034" b="40343"/>
          <a:stretch/>
        </p:blipFill>
        <p:spPr>
          <a:xfrm>
            <a:off x="5652120" y="4711374"/>
            <a:ext cx="3399816" cy="2002435"/>
          </a:xfrm>
          <a:prstGeom prst="rect">
            <a:avLst/>
          </a:prstGeom>
          <a:ln w="38100" cap="sq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600" y="2352137"/>
            <a:ext cx="3607296" cy="2705472"/>
          </a:xfrm>
          <a:prstGeom prst="rect">
            <a:avLst/>
          </a:prstGeom>
          <a:ln w="38100" cap="sq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1880" y="2948050"/>
            <a:ext cx="2599349" cy="3465799"/>
          </a:xfrm>
          <a:prstGeom prst="rect">
            <a:avLst/>
          </a:prstGeom>
          <a:ln w="38100" cap="sq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64992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92351" y="1830569"/>
            <a:ext cx="72874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1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Совместные выставки по проектам</a:t>
            </a:r>
            <a:br>
              <a:rPr kumimoji="0" lang="ru-RU" sz="2000" b="1" i="1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</a:br>
            <a:r>
              <a:rPr kumimoji="0" lang="ru-RU" sz="2000" b="1" i="1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«В здоровом теле-здоровый дух», «8</a:t>
            </a:r>
            <a:r>
              <a:rPr kumimoji="0" lang="ru-RU" sz="2000" b="1" i="1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– Марта»</a:t>
            </a:r>
            <a:endParaRPr kumimoji="0" lang="ru-RU" sz="20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2636912"/>
            <a:ext cx="2976330" cy="2232248"/>
          </a:xfrm>
          <a:prstGeom prst="rect">
            <a:avLst/>
          </a:prstGeom>
          <a:ln w="38100" cap="sq">
            <a:solidFill>
              <a:schemeClr val="accent6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4077" y="3356992"/>
            <a:ext cx="2743171" cy="3322315"/>
          </a:xfrm>
          <a:prstGeom prst="rect">
            <a:avLst/>
          </a:prstGeom>
          <a:ln w="38100" cap="sq">
            <a:solidFill>
              <a:schemeClr val="accent6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2120" y="4295798"/>
            <a:ext cx="3377952" cy="2533464"/>
          </a:xfrm>
          <a:prstGeom prst="rect">
            <a:avLst/>
          </a:prstGeom>
          <a:ln w="38100" cap="sq">
            <a:solidFill>
              <a:schemeClr val="accent6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35302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352078" y="1772816"/>
            <a:ext cx="951296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Родительские собрания, деловые игры,</a:t>
            </a:r>
            <a:b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круглые столы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2480702"/>
            <a:ext cx="3251835" cy="2438876"/>
          </a:xfrm>
          <a:prstGeom prst="rect">
            <a:avLst/>
          </a:prstGeom>
          <a:ln w="38100" cap="sq">
            <a:solidFill>
              <a:schemeClr val="accent6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4128" y="2506840"/>
            <a:ext cx="3247678" cy="2435759"/>
          </a:xfrm>
          <a:prstGeom prst="rect">
            <a:avLst/>
          </a:prstGeom>
          <a:ln w="38100" cap="sq">
            <a:solidFill>
              <a:schemeClr val="accent6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987824" y="4077072"/>
            <a:ext cx="3233388" cy="2425041"/>
          </a:xfrm>
          <a:prstGeom prst="rect">
            <a:avLst/>
          </a:prstGeom>
          <a:ln w="38100" cap="sq">
            <a:solidFill>
              <a:schemeClr val="accent6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916832"/>
            <a:ext cx="799288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2000" b="1" i="1" kern="0" dirty="0" smtClean="0">
                <a:latin typeface="Times New Roman" pitchFamily="18" charset="0"/>
                <a:cs typeface="Times New Roman" pitchFamily="18" charset="0"/>
              </a:rPr>
              <a:t>Акция по ПДД</a:t>
            </a:r>
            <a:endParaRPr lang="ru-RU" sz="2000" b="1" i="1" kern="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8224" y="1988840"/>
            <a:ext cx="2439785" cy="3253046"/>
          </a:xfrm>
          <a:prstGeom prst="rect">
            <a:avLst/>
          </a:prstGeom>
          <a:ln w="38100" cap="sq">
            <a:solidFill>
              <a:schemeClr val="accent6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7824" y="3615363"/>
            <a:ext cx="3227851" cy="2420888"/>
          </a:xfrm>
          <a:prstGeom prst="rect">
            <a:avLst/>
          </a:prstGeom>
          <a:ln w="38100" cap="sq">
            <a:solidFill>
              <a:schemeClr val="accent6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287" y="1988840"/>
            <a:ext cx="2497961" cy="3330614"/>
          </a:xfrm>
          <a:prstGeom prst="rect">
            <a:avLst/>
          </a:prstGeom>
          <a:ln w="38100" cap="sq">
            <a:solidFill>
              <a:schemeClr val="accent6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19636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заимодействие с родителями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Взаимодействие с родителями</Template>
  <TotalTime>44</TotalTime>
  <Words>70</Words>
  <Application>Microsoft Office PowerPoint</Application>
  <PresentationFormat>Экран (4:3)</PresentationFormat>
  <Paragraphs>12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Взаимодействие с родителями</vt:lpstr>
      <vt:lpstr>Взаимодействие с родителями</vt:lpstr>
      <vt:lpstr>Презентация PowerPoint</vt:lpstr>
      <vt:lpstr>Мастер- класс для родителей  «Играем с пальчиками- развиваем речь»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Взаимодействие с родителями</dc:title>
  <dc:creator>Гузель Рафисовна</dc:creator>
  <cp:lastModifiedBy>2</cp:lastModifiedBy>
  <cp:revision>9</cp:revision>
  <dcterms:created xsi:type="dcterms:W3CDTF">2021-11-08T09:01:08Z</dcterms:created>
  <dcterms:modified xsi:type="dcterms:W3CDTF">2022-11-04T09:44:03Z</dcterms:modified>
</cp:coreProperties>
</file>