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sldIdLst>
    <p:sldId id="256" r:id="rId2"/>
    <p:sldId id="257" r:id="rId3"/>
    <p:sldId id="258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8" r:id="rId12"/>
    <p:sldId id="309" r:id="rId13"/>
    <p:sldId id="310" r:id="rId14"/>
    <p:sldId id="312" r:id="rId15"/>
    <p:sldId id="314" r:id="rId16"/>
    <p:sldId id="272" r:id="rId17"/>
    <p:sldId id="273" r:id="rId18"/>
    <p:sldId id="274" r:id="rId19"/>
    <p:sldId id="275" r:id="rId20"/>
    <p:sldId id="280" r:id="rId21"/>
    <p:sldId id="281" r:id="rId22"/>
    <p:sldId id="283" r:id="rId23"/>
    <p:sldId id="285" r:id="rId24"/>
    <p:sldId id="290" r:id="rId25"/>
    <p:sldId id="293" r:id="rId26"/>
    <p:sldId id="297" r:id="rId27"/>
    <p:sldId id="29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35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6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90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2616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280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31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167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62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11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0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0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0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61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7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573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9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3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56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81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2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51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18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622852"/>
            <a:ext cx="8915399" cy="3101009"/>
          </a:xfrm>
        </p:spPr>
        <p:txBody>
          <a:bodyPr>
            <a:normAutofit/>
          </a:bodyPr>
          <a:lstStyle/>
          <a:p>
            <a:pPr algn="ctr"/>
            <a:r>
              <a:rPr lang="ru-RU" sz="4900" dirty="0"/>
              <a:t>Викторина-путешествие</a:t>
            </a:r>
            <a:br>
              <a:rPr lang="ru-RU" sz="4900" dirty="0"/>
            </a:br>
            <a:r>
              <a:rPr lang="ru-RU" sz="4900" dirty="0"/>
              <a:t>Ко дню рождения</a:t>
            </a:r>
            <a:br>
              <a:rPr lang="ru-RU" sz="4900" dirty="0"/>
            </a:br>
            <a:r>
              <a:rPr lang="ru-RU" sz="4900" dirty="0"/>
              <a:t>Санкт-Петербурга</a:t>
            </a:r>
            <a:br>
              <a:rPr lang="ru-RU" sz="4900" dirty="0"/>
            </a:br>
            <a:r>
              <a:rPr lang="ru-RU" sz="3600" dirty="0"/>
              <a:t>(подготовительная группа)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80452"/>
            <a:ext cx="8915399" cy="1623210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Музыкальный руководитель </a:t>
            </a:r>
          </a:p>
          <a:p>
            <a:pPr algn="r"/>
            <a:r>
              <a:rPr lang="ru-RU" dirty="0"/>
              <a:t>ГБДОУ д/с № 37</a:t>
            </a:r>
          </a:p>
          <a:p>
            <a:pPr algn="r"/>
            <a:r>
              <a:rPr lang="ru-RU" dirty="0"/>
              <a:t>Масюк И.В.</a:t>
            </a:r>
          </a:p>
        </p:txBody>
      </p:sp>
    </p:spTree>
    <p:extLst>
      <p:ext uri="{BB962C8B-B14F-4D97-AF65-F5344CB8AC3E}">
        <p14:creationId xmlns:p14="http://schemas.microsoft.com/office/powerpoint/2010/main" val="3670970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43371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3442" y="2675937"/>
            <a:ext cx="5862558" cy="3908372"/>
          </a:xfrm>
        </p:spPr>
      </p:pic>
      <p:pic>
        <p:nvPicPr>
          <p:cNvPr id="6" name="Содержимое 5" descr="272404233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6934" y="603504"/>
            <a:ext cx="6055066" cy="40266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Летний сад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5348024589953490_605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9395" y="1270641"/>
            <a:ext cx="4655510" cy="310609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d8bc1be28b5a14aa41e60b2260e802b59439d7e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54675" y="2737048"/>
            <a:ext cx="4395788" cy="329684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И.Крылов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032-035-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196" y="1244834"/>
            <a:ext cx="6848798" cy="560745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72848A-A4C7-42F8-B928-AEC24F1A9AB1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72" y="2533014"/>
            <a:ext cx="4395788" cy="329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day-of-the-city-3438539_960_7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0160" y="493775"/>
            <a:ext cx="9067714" cy="601680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33363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3138" y="640080"/>
            <a:ext cx="8439912" cy="562660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1490258080_543923_9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475488"/>
            <a:ext cx="5948162" cy="4461121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petropavlovskaya_krepost_1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54675" y="2921637"/>
            <a:ext cx="4395788" cy="29276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306" y="452718"/>
            <a:ext cx="6239534" cy="610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37514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957" y="452718"/>
            <a:ext cx="8812877" cy="982187"/>
          </a:xfrm>
        </p:spPr>
        <p:txBody>
          <a:bodyPr/>
          <a:lstStyle/>
          <a:p>
            <a:pPr algn="ctr"/>
            <a:r>
              <a:rPr lang="ru-RU" dirty="0"/>
              <a:t>Аничков мост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7957" y="1434905"/>
            <a:ext cx="8810625" cy="47933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1101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889" y="452718"/>
            <a:ext cx="8826945" cy="7993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2638" y="773906"/>
            <a:ext cx="7048500" cy="515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1859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3378" y="452718"/>
            <a:ext cx="8517456" cy="673717"/>
          </a:xfrm>
        </p:spPr>
        <p:txBody>
          <a:bodyPr/>
          <a:lstStyle/>
          <a:p>
            <a:pPr algn="ctr"/>
            <a:r>
              <a:rPr lang="ru-RU" dirty="0"/>
              <a:t>Львиный мост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6470" y="1208133"/>
            <a:ext cx="7253801" cy="48538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6541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104" y="344557"/>
            <a:ext cx="9607826" cy="1073425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38022" y="278636"/>
            <a:ext cx="7710927" cy="503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cale_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050" y="1915604"/>
            <a:ext cx="3814832" cy="477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2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50770"/>
          <a:stretch>
            <a:fillRect/>
          </a:stretch>
        </p:blipFill>
        <p:spPr>
          <a:xfrm>
            <a:off x="224287" y="396815"/>
            <a:ext cx="2682815" cy="3618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446713" y="1155940"/>
            <a:ext cx="7586371" cy="503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448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8104" y="0"/>
            <a:ext cx="4774366" cy="4161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021384" y="767877"/>
            <a:ext cx="5372039" cy="5488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387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3332" y="548640"/>
            <a:ext cx="3088860" cy="36534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134496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78303" y="877824"/>
            <a:ext cx="7513697" cy="5157216"/>
          </a:xfrm>
        </p:spPr>
      </p:pic>
    </p:spTree>
    <p:extLst>
      <p:ext uri="{BB962C8B-B14F-4D97-AF65-F5344CB8AC3E}">
        <p14:creationId xmlns:p14="http://schemas.microsoft.com/office/powerpoint/2010/main" val="142861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2192" y="726344"/>
            <a:ext cx="5132832" cy="3132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11892" y="1499616"/>
            <a:ext cx="7144512" cy="5358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536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8" descr="50080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35319" r="27688"/>
          <a:stretch>
            <a:fillRect/>
          </a:stretch>
        </p:blipFill>
        <p:spPr>
          <a:xfrm>
            <a:off x="208440" y="146648"/>
            <a:ext cx="3587183" cy="369802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5008000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072996" y="262413"/>
            <a:ext cx="5722764" cy="6595588"/>
          </a:xfrm>
        </p:spPr>
      </p:pic>
    </p:spTree>
    <p:extLst>
      <p:ext uri="{BB962C8B-B14F-4D97-AF65-F5344CB8AC3E}">
        <p14:creationId xmlns:p14="http://schemas.microsoft.com/office/powerpoint/2010/main" val="216513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490395" cy="3687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69458" y="1683647"/>
            <a:ext cx="6899137" cy="5174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466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5468" y="424753"/>
            <a:ext cx="6068281" cy="31148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64915" y="3246539"/>
            <a:ext cx="5421617" cy="3320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90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957" y="452718"/>
            <a:ext cx="8812877" cy="14005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0040" y="531159"/>
            <a:ext cx="7939290" cy="57956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63522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236" y="624110"/>
            <a:ext cx="8428382" cy="60834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«Медный всадник»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1771" y="1124125"/>
            <a:ext cx="8907311" cy="5485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574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vorsovaya_ploshad_v_peterburge_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886" y="869047"/>
            <a:ext cx="8090617" cy="598895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с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857117"/>
            <a:ext cx="6016752" cy="4000883"/>
          </a:xfrm>
        </p:spPr>
      </p:pic>
      <p:pic>
        <p:nvPicPr>
          <p:cNvPr id="6" name="Содержимое 5" descr="497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04199" y="493777"/>
            <a:ext cx="6487801" cy="43493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-755x480-ea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3967" y="2980576"/>
            <a:ext cx="5379726" cy="3420224"/>
          </a:xfrm>
        </p:spPr>
      </p:pic>
      <p:pic>
        <p:nvPicPr>
          <p:cNvPr id="6" name="Содержимое 5" descr="lfGS-MflWQ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52306" y="706661"/>
            <a:ext cx="5549678" cy="554967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cale_1200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702289" cy="3820533"/>
          </a:xfrm>
        </p:spPr>
      </p:pic>
      <p:pic>
        <p:nvPicPr>
          <p:cNvPr id="6" name="Содержимое 5" descr="b710ebd858bfd971d50f99f0acc027cd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54675" y="2717419"/>
            <a:ext cx="4395788" cy="28773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3109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213556" cy="3475704"/>
          </a:xfrm>
        </p:spPr>
      </p:pic>
      <p:pic>
        <p:nvPicPr>
          <p:cNvPr id="6" name="Содержимое 5" descr="DWmQsDnWkAAiBn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54675" y="3029424"/>
            <a:ext cx="4395788" cy="22533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8500208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56032"/>
            <a:ext cx="6115210" cy="3551113"/>
          </a:xfrm>
        </p:spPr>
      </p:pic>
      <p:pic>
        <p:nvPicPr>
          <p:cNvPr id="6" name="Содержимое 5" descr="AVRORA_G_140921_0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54675" y="2795770"/>
            <a:ext cx="4395788" cy="27206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2706</TotalTime>
  <Words>27</Words>
  <Application>Microsoft Office PowerPoint</Application>
  <PresentationFormat>Широкоэкранный</PresentationFormat>
  <Paragraphs>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Tw Cen MT</vt:lpstr>
      <vt:lpstr>Капля</vt:lpstr>
      <vt:lpstr>Викторина-путешествие Ко дню рождения Санкт-Петербурга (подготовительная группа)</vt:lpstr>
      <vt:lpstr>Презентация PowerPoint</vt:lpstr>
      <vt:lpstr>«Медный всадник»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Летний сад</vt:lpstr>
      <vt:lpstr>И.Крылов</vt:lpstr>
      <vt:lpstr>Презентация PowerPoint</vt:lpstr>
      <vt:lpstr>Презентация PowerPoint</vt:lpstr>
      <vt:lpstr>Презентация PowerPoint</vt:lpstr>
      <vt:lpstr>Презентация PowerPoint</vt:lpstr>
      <vt:lpstr>Аничков мост</vt:lpstr>
      <vt:lpstr>Презентация PowerPoint</vt:lpstr>
      <vt:lpstr>Львиный мост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теме: «Санкт-Петербург – открытая книга петербуржца» (для детей старшего дошкольного возраста)</dc:title>
  <dc:creator>Яника Баклушина</dc:creator>
  <cp:lastModifiedBy>Alexey</cp:lastModifiedBy>
  <cp:revision>43</cp:revision>
  <dcterms:created xsi:type="dcterms:W3CDTF">2017-05-28T20:54:10Z</dcterms:created>
  <dcterms:modified xsi:type="dcterms:W3CDTF">2022-11-04T16:30:21Z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1730301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