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9" r:id="rId9"/>
    <p:sldId id="262" r:id="rId10"/>
    <p:sldId id="264" r:id="rId11"/>
    <p:sldId id="270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77" autoAdjust="0"/>
  </p:normalViewPr>
  <p:slideViewPr>
    <p:cSldViewPr>
      <p:cViewPr varScale="1">
        <p:scale>
          <a:sx n="116" d="100"/>
          <a:sy n="11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77289-6AB0-4C1B-BCB3-E67837FC752B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54630-88FB-40EC-8EF8-9C277442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27384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Сюжетно-ролевая игра </a:t>
            </a:r>
            <a:r>
              <a:rPr lang="ru-RU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«ПАСЕКА»</a:t>
            </a:r>
            <a:endParaRPr lang="ru-RU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172" name="Picture 4" descr="http://politika-v-rashke.ru/wp-content/uploads/2018/02/orig-6.pn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251520" y="1484784"/>
            <a:ext cx="8712968" cy="5122713"/>
          </a:xfrm>
          <a:prstGeom prst="rect">
            <a:avLst/>
          </a:prstGeom>
          <a:noFill/>
        </p:spPr>
      </p:pic>
      <p:pic>
        <p:nvPicPr>
          <p:cNvPr id="7174" name="Picture 6" descr="https://static1.squarespace.com/static/538d5d8be4b00f1fad499544/t/5449e7d0e4b0c5079a9a572c/1414129625456/words+on+a+pag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24328" y="660868"/>
            <a:ext cx="1296144" cy="11839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3959" y="6453336"/>
            <a:ext cx="887454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dirty="0" smtClean="0">
                <a:solidFill>
                  <a:schemeClr val="accent6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Подготовительная группа №2. Воспитатели: Иванова А.С., Сусленникова Н.В. </a:t>
            </a:r>
            <a:endParaRPr lang="ru-RU" sz="1700" dirty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355976" y="764704"/>
            <a:ext cx="426636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Рады пчелы пчеловоду - Знает толк и цену меду!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 descr="https://pp.userapi.com/c844216/v844216863/1c83fe/tUhEcwEfg8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83360" y="2492896"/>
            <a:ext cx="5760640" cy="4365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https://pp.userapi.com/c849536/v849536863/1509f5/RHbrErM9fK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635896" cy="4608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p.userapi.com/c855628/v855628413/e02b/TXkkFfRZh0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4644008" cy="5473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60032" y="437763"/>
            <a:ext cx="403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Наш усердныйпчеловод продает округе мед </a:t>
            </a:r>
          </a:p>
        </p:txBody>
      </p:sp>
      <p:pic>
        <p:nvPicPr>
          <p:cNvPr id="25606" name="Picture 6" descr="https://pp.userapi.com/c851324/v851324413/e8e1c/OfoWlTxOrX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9" y="1640617"/>
            <a:ext cx="4499992" cy="5217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355976" y="140439"/>
            <a:ext cx="47067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Для здоровья, для услады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лучше нет ему награды!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5122" name="Picture 2" descr="https://pp.userapi.com/c844216/v844216863/1c83f5/7CmQoqVqoO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4211960" cy="5301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https://pp.userapi.com/c856136/v856136413/d07e/QcIbPLYV4I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1187467"/>
            <a:ext cx="4932041" cy="5670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1.vectorstock.com/i/1000x1000/38/10/watercolor-honey-jar-and-honey-stick-vector-51638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134744"/>
            <a:ext cx="5256584" cy="4526504"/>
          </a:xfrm>
          <a:prstGeom prst="rect">
            <a:avLst/>
          </a:prstGeom>
          <a:noFill/>
        </p:spPr>
      </p:pic>
      <p:pic>
        <p:nvPicPr>
          <p:cNvPr id="3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345377" cy="3429000"/>
          </a:xfrm>
          <a:prstGeom prst="rect">
            <a:avLst/>
          </a:prstGeom>
          <a:noFill/>
        </p:spPr>
      </p:pic>
      <p:pic>
        <p:nvPicPr>
          <p:cNvPr id="4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429000"/>
            <a:ext cx="1345377" cy="3429000"/>
          </a:xfrm>
          <a:prstGeom prst="rect">
            <a:avLst/>
          </a:prstGeom>
          <a:noFill/>
        </p:spPr>
      </p:pic>
      <p:pic>
        <p:nvPicPr>
          <p:cNvPr id="5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8623" y="0"/>
            <a:ext cx="1345377" cy="3429000"/>
          </a:xfrm>
          <a:prstGeom prst="rect">
            <a:avLst/>
          </a:prstGeom>
          <a:noFill/>
        </p:spPr>
      </p:pic>
      <p:pic>
        <p:nvPicPr>
          <p:cNvPr id="6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8623" y="3429000"/>
            <a:ext cx="1345377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Цель</a:t>
            </a:r>
            <a:endParaRPr lang="ru-RU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Picture 6" descr="https://static1.squarespace.com/static/538d5d8be4b00f1fad499544/t/5449e7d0e4b0c5079a9a572c/1414129625456/words+on+a+pag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2483768" y="260648"/>
            <a:ext cx="1296144" cy="1183956"/>
          </a:xfrm>
          <a:prstGeom prst="rect">
            <a:avLst/>
          </a:prstGeom>
          <a:noFill/>
        </p:spPr>
      </p:pic>
      <p:pic>
        <p:nvPicPr>
          <p:cNvPr id="6146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8623" y="0"/>
            <a:ext cx="1345377" cy="3429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1556792"/>
            <a:ext cx="66967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Развивать </a:t>
            </a:r>
          </a:p>
          <a:p>
            <a:pPr algn="ctr"/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творческие и коммуникативные способности ребенка</a:t>
            </a:r>
            <a:endParaRPr lang="ru-RU" sz="22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1266" name="Picture 2" descr="https://web-literatura.ru/pic/2/0/7/4/7/7/207477/1401803569/i_001.jpg"/>
          <p:cNvPicPr>
            <a:picLocks noChangeAspect="1" noChangeArrowheads="1"/>
          </p:cNvPicPr>
          <p:nvPr/>
        </p:nvPicPr>
        <p:blipFill>
          <a:blip r:embed="rId4" cstate="screen">
            <a:lum bright="20000" contrast="40000"/>
          </a:blip>
          <a:srcRect/>
          <a:stretch>
            <a:fillRect/>
          </a:stretch>
        </p:blipFill>
        <p:spPr bwMode="auto">
          <a:xfrm>
            <a:off x="2339752" y="3140968"/>
            <a:ext cx="3600400" cy="2861856"/>
          </a:xfrm>
          <a:prstGeom prst="rect">
            <a:avLst/>
          </a:prstGeom>
          <a:noFill/>
        </p:spPr>
      </p:pic>
      <p:pic>
        <p:nvPicPr>
          <p:cNvPr id="7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8623" y="3429000"/>
            <a:ext cx="1345377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Задачи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Picture 6" descr="https://static1.squarespace.com/static/538d5d8be4b00f1fad499544/t/5449e7d0e4b0c5079a9a572c/1414129625456/words+on+a+pag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260648"/>
            <a:ext cx="1296144" cy="11839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405220"/>
            <a:ext cx="838486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развивать представления детей о пасеке;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знакомить детей с такими понятиями как «дымарь»,  </a:t>
            </a:r>
          </a:p>
          <a:p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 «ложка-веретено» и др.;</a:t>
            </a:r>
          </a:p>
          <a:p>
            <a:pPr>
              <a:buFontTx/>
              <a:buChar char="-"/>
            </a:pPr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развивать познавательный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интерес к миру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насекомых;</a:t>
            </a:r>
          </a:p>
          <a:p>
            <a:pPr>
              <a:buFontTx/>
              <a:buChar char="-"/>
            </a:pPr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формировать представление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о взаимосвязи пчёл с </a:t>
            </a:r>
            <a:endParaRPr lang="ru-RU" sz="2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 растениями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и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человеком;</a:t>
            </a:r>
          </a:p>
          <a:p>
            <a:pPr>
              <a:buFontTx/>
              <a:buChar char="-"/>
            </a:pPr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учить детейраспределять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роли и действовать </a:t>
            </a:r>
            <a:endParaRPr lang="ru-RU" sz="2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 согласно принятойна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себя роли,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развивать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 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сюжет;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учить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действовать в воображаемых ситуациях, </a:t>
            </a:r>
            <a:endParaRPr lang="ru-RU" sz="2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 использовать различные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предметы –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заместители;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воспитывать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любовь и уважение к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труду людей;</a:t>
            </a:r>
          </a:p>
          <a:p>
            <a:pPr>
              <a:buFontTx/>
              <a:buChar char="-"/>
            </a:pPr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воспитывать бережное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и уважительное отношение к </a:t>
            </a:r>
            <a:endParaRPr lang="ru-RU" sz="2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2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  окружающей </a:t>
            </a:r>
            <a:r>
              <a:rPr lang="ru-RU" sz="2200" dirty="0">
                <a:latin typeface="Batang" pitchFamily="18" charset="-127"/>
                <a:ea typeface="Batang" pitchFamily="18" charset="-127"/>
              </a:rPr>
              <a:t>природе, </a:t>
            </a:r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к насекомым;</a:t>
            </a:r>
          </a:p>
          <a:p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- развивать внимательность и воображение. </a:t>
            </a:r>
            <a:endParaRPr lang="ru-RU" sz="22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Атрибуты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2530" name="Picture 2" descr="C:\Users\Анастасия\Desktop\IMG_20190206_074655.jpg"/>
          <p:cNvPicPr>
            <a:picLocks noChangeAspect="1" noChangeArrowheads="1"/>
          </p:cNvPicPr>
          <p:nvPr/>
        </p:nvPicPr>
        <p:blipFill>
          <a:blip r:embed="rId2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0" y="0"/>
            <a:ext cx="235921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Анастасия\Desktop\IMG_20190206_074608.jpg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5466965" y="3356992"/>
            <a:ext cx="3677036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Анастасия\Desktop\IMG_20190307_073803.jpg"/>
          <p:cNvPicPr>
            <a:picLocks noChangeAspect="1" noChangeArrowheads="1"/>
          </p:cNvPicPr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0" y="3813731"/>
            <a:ext cx="3203848" cy="3044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3528" y="3501008"/>
            <a:ext cx="194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соты и пчёлы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638132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домики для пчёл, банки с мёдом и ложки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0312" y="357301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дымарь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2534" name="Picture 6" descr="https://sc01.alicdn.com/kf/HTB1f5tYrxSYBuNjSsphq6zGvVXa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1052736"/>
            <a:ext cx="2880320" cy="228500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732240" y="622429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перчатки пасечника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119675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маска для пчеловода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218" name="Picture 2" descr="http://art-ant.ru/thumb/2/8MPyKo4mgX5FJJ5_B-HhRw/968r504/d/__MG__645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789675">
            <a:off x="3102870" y="4205233"/>
            <a:ext cx="2623096" cy="1765545"/>
          </a:xfrm>
          <a:prstGeom prst="rect">
            <a:avLst/>
          </a:prstGeom>
          <a:noFill/>
        </p:spPr>
      </p:pic>
      <p:pic>
        <p:nvPicPr>
          <p:cNvPr id="22538" name="Picture 10" descr="https://formulla.by/image/cache/assets/images/products/15835/all-good1896jpg-800x80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776" y="1786240"/>
            <a:ext cx="2448272" cy="2074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Предварительная работа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Picture 6" descr="https://static1.squarespace.com/static/538d5d8be4b00f1fad499544/t/5449e7d0e4b0c5079a9a572c/1414129625456/words+on+a+pag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2320" y="4581128"/>
            <a:ext cx="1296144" cy="11839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1556792"/>
            <a:ext cx="8834470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Беседы: «Труд пасечника», «Дома пчёл», «Вкусный мед».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Показ презентаций о пчёлах, пасеке, </a:t>
            </a:r>
          </a:p>
          <a:p>
            <a:pPr marL="342900" indent="-342900"/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   производстве мёда и т.д.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3. Рассматривание </a:t>
            </a: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картинок, иллюстраций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по теме.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4. Просмотр м/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ф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 «Винни-Пух и все-все-все».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5. Чтение загадок и стихотворений.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6. Аппликация «Соты»; рисование и лепка «Пчела».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7. Раскрашивание раскрасок.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8. Пальчиковая гимнастика «Трудолюбивая пчёлка».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9. Математические задания «Соты», «Лабиринт».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10. Дидактическое упражнение «Так или не так».</a:t>
            </a:r>
          </a:p>
          <a:p>
            <a:pPr marL="342900" indent="-342900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11. Подвижная игра «Медведь и пчёлы».</a:t>
            </a:r>
          </a:p>
          <a:p>
            <a:pPr marL="342900" indent="-342900">
              <a:buAutoNum type="arabicPeriod"/>
            </a:pP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0"/>
            <a:ext cx="1512167" cy="3212976"/>
          </a:xfrm>
          <a:prstGeom prst="rect">
            <a:avLst/>
          </a:prstGeom>
          <a:noFill/>
        </p:spPr>
      </p:pic>
      <p:pic>
        <p:nvPicPr>
          <p:cNvPr id="12" name="Picture 16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7" y="3212976"/>
            <a:ext cx="1584176" cy="3645024"/>
          </a:xfrm>
          <a:prstGeom prst="rect">
            <a:avLst/>
          </a:prstGeom>
          <a:noFill/>
        </p:spPr>
      </p:pic>
      <p:pic>
        <p:nvPicPr>
          <p:cNvPr id="3074" name="Picture 2" descr="https://img-fotki.yandex.ru/get/5603/e-monahova2011.8/0_5f247_9b0f373b_XX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4572000" cy="3393282"/>
          </a:xfrm>
          <a:prstGeom prst="rect">
            <a:avLst/>
          </a:prstGeom>
          <a:noFill/>
        </p:spPr>
      </p:pic>
      <p:pic>
        <p:nvPicPr>
          <p:cNvPr id="3076" name="Picture 4" descr="https://avatars.mds.yandex.net/get-pdb/879261/e8704f05-0e17-4927-b17a-2aad520bcaca/s1200?webp=fals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067235"/>
            <a:ext cx="4211961" cy="3790765"/>
          </a:xfrm>
          <a:prstGeom prst="rect">
            <a:avLst/>
          </a:prstGeom>
          <a:noFill/>
        </p:spPr>
      </p:pic>
      <p:pic>
        <p:nvPicPr>
          <p:cNvPr id="3078" name="Picture 6" descr="http://www.yaravoygallery.com/SemenYaravoy/images/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0"/>
            <a:ext cx="4211960" cy="3148666"/>
          </a:xfrm>
          <a:prstGeom prst="rect">
            <a:avLst/>
          </a:prstGeom>
          <a:noFill/>
        </p:spPr>
      </p:pic>
      <p:pic>
        <p:nvPicPr>
          <p:cNvPr id="3080" name="Picture 8" descr="https://ruskartina.ru/images/art_media/168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3356162"/>
            <a:ext cx="4572000" cy="3501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apf.mail.ru/cgi-bin/readmsg/IMG_20190304_073329.jpg?id=15528267210000000084%3B0%3B3&amp;x-email=mairegen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Анастасия\Desktop\IMG_20190304_073308.jpg"/>
          <p:cNvPicPr>
            <a:picLocks noChangeAspect="1" noChangeArrowheads="1"/>
          </p:cNvPicPr>
          <p:nvPr/>
        </p:nvPicPr>
        <p:blipFill>
          <a:blip r:embed="rId2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0" y="1988840"/>
            <a:ext cx="3419872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https://pp.userapi.com/c845122/v845122044/1c86ef/tZaTbF04kgY.jpg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3347864" y="4869160"/>
            <a:ext cx="2312040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https://pp.userapi.com/c855032/v855032522/d7d/Tao57iFOON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5973" y="2825552"/>
            <a:ext cx="3498027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Анастасия\Desktop\23-03-2019_12-12-39\IMG_20190320_173409.jpg"/>
          <p:cNvPicPr>
            <a:picLocks noChangeAspect="1" noChangeArrowheads="1"/>
          </p:cNvPicPr>
          <p:nvPr/>
        </p:nvPicPr>
        <p:blipFill>
          <a:blip r:embed="rId5" cstate="screen">
            <a:lum bright="10000" contrast="40000"/>
          </a:blip>
          <a:srcRect/>
          <a:stretch>
            <a:fillRect/>
          </a:stretch>
        </p:blipFill>
        <p:spPr bwMode="auto">
          <a:xfrm>
            <a:off x="5260230" y="0"/>
            <a:ext cx="388377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настасия\Desktop\23-03-2019_12-12-39\IMG_20190322_180220.jpg"/>
          <p:cNvPicPr>
            <a:picLocks noChangeAspect="1" noChangeArrowheads="1"/>
          </p:cNvPicPr>
          <p:nvPr/>
        </p:nvPicPr>
        <p:blipFill>
          <a:blip r:embed="rId6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3326285" y="2758731"/>
            <a:ext cx="2325835" cy="2182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Анастасия\Desktop\23-03-2019_12-12-39\IMG_20190322_180203.jpg"/>
          <p:cNvPicPr>
            <a:picLocks noChangeAspect="1" noChangeArrowheads="1"/>
          </p:cNvPicPr>
          <p:nvPr/>
        </p:nvPicPr>
        <p:blipFill>
          <a:blip r:embed="rId7" cstate="screen">
            <a:lum bright="20000" contrast="40000"/>
          </a:blip>
          <a:srcRect l="-5558"/>
          <a:stretch>
            <a:fillRect/>
          </a:stretch>
        </p:blipFill>
        <p:spPr bwMode="auto">
          <a:xfrm>
            <a:off x="3419872" y="1525"/>
            <a:ext cx="1944216" cy="2811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Анастасия\Desktop\23-03-2019_12-12-39\IMG_20190322_180235.jpg"/>
          <p:cNvPicPr>
            <a:picLocks noChangeAspect="1" noChangeArrowheads="1"/>
          </p:cNvPicPr>
          <p:nvPr/>
        </p:nvPicPr>
        <p:blipFill>
          <a:blip r:embed="rId8" cstate="screen">
            <a:lum bright="10000" contrast="30000"/>
          </a:blip>
          <a:srcRect/>
          <a:stretch>
            <a:fillRect/>
          </a:stretch>
        </p:blipFill>
        <p:spPr bwMode="auto">
          <a:xfrm>
            <a:off x="2699792" y="1268760"/>
            <a:ext cx="864096" cy="756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Анастасия\Desktop\23-03-2019_12-12-39\NdVuzxmt1K8.jpg"/>
          <p:cNvPicPr>
            <a:picLocks noChangeAspect="1" noChangeArrowheads="1"/>
          </p:cNvPicPr>
          <p:nvPr/>
        </p:nvPicPr>
        <p:blipFill>
          <a:blip r:embed="rId9" cstate="screen">
            <a:lum bright="10000" contrast="20000"/>
          </a:blip>
          <a:srcRect/>
          <a:stretch>
            <a:fillRect/>
          </a:stretch>
        </p:blipFill>
        <p:spPr bwMode="auto">
          <a:xfrm rot="16200000">
            <a:off x="343475" y="-343475"/>
            <a:ext cx="2060849" cy="2747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Ход игры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Picture 6" descr="https://static1.squarespace.com/static/538d5d8be4b00f1fad499544/t/5449e7d0e4b0c5079a9a572c/1414129625456/words+on+a+pag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4" y="228820"/>
            <a:ext cx="1296144" cy="1183956"/>
          </a:xfrm>
          <a:prstGeom prst="rect">
            <a:avLst/>
          </a:prstGeom>
          <a:noFill/>
        </p:spPr>
      </p:pic>
      <p:pic>
        <p:nvPicPr>
          <p:cNvPr id="26626" name="Picture 2" descr="https://pp.userapi.com/c856136/v856136413/d087/RCe1_gfS9t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64296" y="1196752"/>
            <a:ext cx="3779912" cy="5367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98623" y="0"/>
            <a:ext cx="1345377" cy="3429000"/>
          </a:xfrm>
          <a:prstGeom prst="rect">
            <a:avLst/>
          </a:prstGeom>
          <a:noFill/>
        </p:spPr>
      </p:pic>
      <p:pic>
        <p:nvPicPr>
          <p:cNvPr id="8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98623" y="3429000"/>
            <a:ext cx="1345377" cy="3429000"/>
          </a:xfrm>
          <a:prstGeom prst="rect">
            <a:avLst/>
          </a:prstGeom>
          <a:noFill/>
        </p:spPr>
      </p:pic>
      <p:pic>
        <p:nvPicPr>
          <p:cNvPr id="9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345377" cy="3429000"/>
          </a:xfrm>
          <a:prstGeom prst="rect">
            <a:avLst/>
          </a:prstGeom>
          <a:noFill/>
        </p:spPr>
      </p:pic>
      <p:pic>
        <p:nvPicPr>
          <p:cNvPr id="10" name="Picture 2" descr="https://st2.depositphotos.com/4194635/7151/i/950/depositphotos_71515713-stock-photo-honey-honeycomb-sweet-be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429000"/>
            <a:ext cx="1345377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pp.userapi.com/c844721/v844721081/1d8153/nODegKnu3t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3563888" cy="4751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https://pp.userapi.com/c847120/v847120863/1c4c2d/e9m1H2xldEw.jpg"/>
          <p:cNvPicPr>
            <a:picLocks noChangeAspect="1" noChangeArrowheads="1"/>
          </p:cNvPicPr>
          <p:nvPr/>
        </p:nvPicPr>
        <p:blipFill>
          <a:blip r:embed="rId3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3203848" y="2369501"/>
            <a:ext cx="3312368" cy="4416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https://pp.userapi.com/c846324/v846324863/1c03c8/HKOBAEcgQYQ.jpg"/>
          <p:cNvPicPr>
            <a:picLocks noChangeAspect="1" noChangeArrowheads="1"/>
          </p:cNvPicPr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5652120" y="-1"/>
            <a:ext cx="3491880" cy="4655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347864" y="908720"/>
            <a:ext cx="266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Мой дружище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пчеловод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5445224"/>
            <a:ext cx="2294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очень любит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76256" y="5487615"/>
            <a:ext cx="2055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пчел и мед.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227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Сюжетно-ролевая игра «ПАСЕКА»</vt:lpstr>
      <vt:lpstr>Цель</vt:lpstr>
      <vt:lpstr>Задачи</vt:lpstr>
      <vt:lpstr>Атрибуты</vt:lpstr>
      <vt:lpstr>Предварительная работа</vt:lpstr>
      <vt:lpstr>Слайд 6</vt:lpstr>
      <vt:lpstr>Слайд 7</vt:lpstr>
      <vt:lpstr>Ход игры</vt:lpstr>
      <vt:lpstr>Слайд 9</vt:lpstr>
      <vt:lpstr>Слайд 10</vt:lpstr>
      <vt:lpstr>Слайд 11</vt:lpstr>
      <vt:lpstr>Слайд 12</vt:lpstr>
      <vt:lpstr>Слайд 13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 «ПАСЕКА»</dc:title>
  <dc:creator>Анастасия</dc:creator>
  <cp:lastModifiedBy>PC</cp:lastModifiedBy>
  <cp:revision>29</cp:revision>
  <dcterms:created xsi:type="dcterms:W3CDTF">2019-03-17T12:21:10Z</dcterms:created>
  <dcterms:modified xsi:type="dcterms:W3CDTF">2022-11-04T15:30:02Z</dcterms:modified>
</cp:coreProperties>
</file>