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63" r:id="rId6"/>
    <p:sldId id="260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E:\5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80928"/>
            <a:ext cx="5688632" cy="37433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0648"/>
            <a:ext cx="6908304" cy="15841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МОУ Нижне-Иволгинская средняя общеобразовательная школа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560840" cy="1728192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</a:rPr>
              <a:t>Чимитова</a:t>
            </a:r>
            <a:r>
              <a:rPr lang="ru-RU" sz="2800" dirty="0" smtClean="0">
                <a:solidFill>
                  <a:srgbClr val="FF0000"/>
                </a:solidFill>
              </a:rPr>
              <a:t> Оксана </a:t>
            </a:r>
            <a:r>
              <a:rPr lang="ru-RU" sz="2800" dirty="0" err="1" smtClean="0">
                <a:solidFill>
                  <a:srgbClr val="FF0000"/>
                </a:solidFill>
              </a:rPr>
              <a:t>Дугарсуруновна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9458" name="AutoShape 2" descr="ÐÐ°ÑÑÐ¸Ð½ÐºÐ¸ Ð¿Ð¾ Ð·Ð°Ð¿ÑÐ¾ÑÑ Ð¼Ð°ÑÐµÐ¼Ð°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ÐÐ°ÑÑÐ¸Ð½ÐºÐ¸ Ð¿Ð¾ Ð·Ð°Ð¿ÑÐ¾ÑÑ Ð¼Ð°ÑÐµÐ¼Ð°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ÐÐ°ÑÑÐ¸Ð½ÐºÐ¸ Ð¿Ð¾ Ð·Ð°Ð¿ÑÐ¾ÑÑ Ð¼Ð°ÑÐµÐ¼Ð°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ÐÐ°ÑÑÐ¸Ð½ÐºÐ¸ Ð¿Ð¾ Ð·Ð°Ð¿ÑÐ¾ÑÑ Ð¼Ð°ÑÐµÐ¼Ð°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ÐÐ°ÑÑÐ¸Ð½ÐºÐ¸ Ð¿Ð¾ Ð·Ð°Ð¿ÑÐ¾ÑÑ Ð¼Ð°ÑÐµÐ¼Ð°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E:\art-zachem-matemat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048000"/>
            <a:ext cx="6143625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216024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Мастер класс 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«Ура, математика!»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(Приёмы  активизации познавательной деятельности на уроках математики)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434" name="AutoShape 2" descr="ÐÐ°ÑÑÐ¸Ð½ÐºÐ¸ Ð¿Ð¾ Ð·Ð°Ð¿ÑÐ¾ÑÑ Ð¼Ð°ÑÐµÐ¼Ð°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Арабские цифры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714" y="2177571"/>
            <a:ext cx="6472638" cy="411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7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1920" y="620688"/>
            <a:ext cx="2376264" cy="11521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/>
              <a:t>973</a:t>
            </a:r>
          </a:p>
          <a:p>
            <a:pPr>
              <a:buNone/>
            </a:pPr>
            <a:endParaRPr lang="ru-RU" sz="115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23928" y="3212976"/>
            <a:ext cx="2520280" cy="108012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7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594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3131840" y="1412776"/>
            <a:ext cx="914400" cy="93610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Плюс 5"/>
          <p:cNvSpPr/>
          <p:nvPr/>
        </p:nvSpPr>
        <p:spPr>
          <a:xfrm>
            <a:off x="3059832" y="3789040"/>
            <a:ext cx="914400" cy="9144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1844824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7200" b="1" u="sng" dirty="0" smtClean="0"/>
              <a:t>379</a:t>
            </a:r>
            <a:endParaRPr lang="ru-RU" sz="6000" b="1" u="sng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4293096"/>
            <a:ext cx="17764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7200" b="1" dirty="0" smtClean="0"/>
              <a:t>495</a:t>
            </a:r>
            <a:endParaRPr lang="ru-RU" sz="9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animBg="1"/>
      <p:bldP spid="6" grpId="0" animBg="1"/>
      <p:bldP spid="7" grpId="0" build="allAtOnce"/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6672"/>
            <a:ext cx="3960440" cy="5718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569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0" b="1" i="1" dirty="0" smtClean="0">
                <a:solidFill>
                  <a:srgbClr val="C00000"/>
                </a:solidFill>
              </a:rPr>
              <a:t>1089</a:t>
            </a:r>
            <a:endParaRPr lang="ru-RU" sz="20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Математика в моей жизни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 marL="87313" indent="439738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Математика – увлекательная и необходимая в жизни наука. Уже с глубокой древности люди использовали ее при составлении календаря и измерении расстояний, в строительстве и путешествиях, в расчетах при торговле.</a:t>
            </a:r>
          </a:p>
          <a:p>
            <a:pPr marL="87313" indent="439738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Цифры окружают нас с самого первого дня. Как только ребенок родился, его маме уже сообщают его рост и вес. Потом он учится считать и определять время, сравнивать предметы по размеру и форме.</a:t>
            </a:r>
          </a:p>
          <a:p>
            <a:pPr marL="87313" indent="439738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Математика важна в любой профессии. С цифрами работают экономисты и бухгалтеры, инженеры и архитекторы. Музыканты отбивают ритм, художники используют масштаб и проекции, водители прокладывают маршрут и рассчитывают расход бензина.</a:t>
            </a:r>
          </a:p>
          <a:p>
            <a:pPr marL="87313" indent="439738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современном мире на помощь человеку пришли калькуляторы и компьютеры, но без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знания математики 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обойтись. 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052736"/>
            <a:ext cx="7467600" cy="32689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Спасибо </a:t>
            </a:r>
          </a:p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за внимание!</a:t>
            </a:r>
            <a:endParaRPr lang="ru-RU" sz="8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244</TotalTime>
  <Words>148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МОУ Нижне-Иволгинская средняя общеобразовательная школа</vt:lpstr>
      <vt:lpstr>Мастер класс  «Ура, математика!» (Приёмы  активизации познавательной деятельности на уроках математики) </vt:lpstr>
      <vt:lpstr>Арабские цифры</vt:lpstr>
      <vt:lpstr>Презентация PowerPoint</vt:lpstr>
      <vt:lpstr>Презентация PowerPoint</vt:lpstr>
      <vt:lpstr>Презентация PowerPoint</vt:lpstr>
      <vt:lpstr>Математика в моей жизни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Нижне-Иволгинская средняя общеобразовательная школа</dc:title>
  <dc:creator>123</dc:creator>
  <cp:lastModifiedBy>User</cp:lastModifiedBy>
  <cp:revision>26</cp:revision>
  <dcterms:created xsi:type="dcterms:W3CDTF">2019-05-14T11:36:01Z</dcterms:created>
  <dcterms:modified xsi:type="dcterms:W3CDTF">2019-09-11T15:13:35Z</dcterms:modified>
</cp:coreProperties>
</file>