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FCA8CF-0BC7-4567-9ABC-5FAAB331D77F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26F20A-8608-4632-8AB6-CBEB299DE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001\Desktop\&#1055;&#1086;&#1046;&#1072;&#1056;%20&#1058;&#1074;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Всё о палах или когда горит трава.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Коков Всеволод, 11 лет, Алтайский край, Крутихинский район, посёлок Подборный.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6172200" cy="2053590"/>
          </a:xfrm>
        </p:spPr>
        <p:txBody>
          <a:bodyPr/>
          <a:lstStyle/>
          <a:p>
            <a:r>
              <a:rPr lang="ru-RU" dirty="0" smtClean="0"/>
              <a:t>Миф №3.</a:t>
            </a:r>
            <a:br>
              <a:rPr lang="ru-RU" dirty="0" smtClean="0"/>
            </a:br>
            <a:r>
              <a:rPr lang="ru-RU" dirty="0" smtClean="0"/>
              <a:t>Трава быстрее и лучше растёт.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132856"/>
            <a:ext cx="6172200" cy="4248894"/>
          </a:xfrm>
        </p:spPr>
        <p:txBody>
          <a:bodyPr/>
          <a:lstStyle/>
          <a:p>
            <a:r>
              <a:rPr lang="ru-RU" dirty="0" smtClean="0"/>
              <a:t>Эффект более быстрого роста травы в результате выжигания является кажущимся: сухая трава просто скрывает поначалу молодые зелёные побеги, и </a:t>
            </a:r>
            <a:r>
              <a:rPr lang="ru-RU" dirty="0" err="1" smtClean="0"/>
              <a:t>невыжженные</a:t>
            </a:r>
            <a:r>
              <a:rPr lang="ru-RU" dirty="0" smtClean="0"/>
              <a:t> участки кажутся серыми – в то время как на почерневших выжженных участках зелёная трава хорошо заметна.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21297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Будь человеком!</a:t>
            </a:r>
            <a:br>
              <a:rPr lang="ru-RU" sz="6000" dirty="0" smtClean="0"/>
            </a:br>
            <a:r>
              <a:rPr lang="ru-RU" sz="6000" dirty="0" smtClean="0"/>
              <a:t>НЕ ПОДЖИГАЙ ТРАВУ!!!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s-5 — копия — коп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" y="0"/>
            <a:ext cx="80924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7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60032" cy="3645024"/>
          </a:xfrm>
          <a:prstGeom prst="rect">
            <a:avLst/>
          </a:prstGeom>
        </p:spPr>
      </p:pic>
      <p:pic>
        <p:nvPicPr>
          <p:cNvPr id="5" name="Рисунок 4" descr="IMG_27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980728"/>
            <a:ext cx="5940152" cy="4455114"/>
          </a:xfrm>
          <a:prstGeom prst="rect">
            <a:avLst/>
          </a:prstGeom>
        </p:spPr>
      </p:pic>
      <p:pic>
        <p:nvPicPr>
          <p:cNvPr id="6" name="Рисунок 5" descr="IMG_27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348880"/>
            <a:ext cx="6012160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оЖаР Тв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96652"/>
            <a:ext cx="8136904" cy="6102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308235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 вами был Коков Всеволод! </a:t>
            </a:r>
            <a:br>
              <a:rPr lang="ru-RU" sz="4400" dirty="0" smtClean="0"/>
            </a:br>
            <a:r>
              <a:rPr lang="ru-RU" sz="4400" dirty="0" smtClean="0"/>
              <a:t>ДО НОВЫХ ВСТРЕЧ!!! Спасибо за внимание!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556792"/>
            <a:ext cx="6172200" cy="2053590"/>
          </a:xfrm>
        </p:spPr>
        <p:txBody>
          <a:bodyPr/>
          <a:lstStyle/>
          <a:p>
            <a:r>
              <a:rPr lang="ru-RU" dirty="0" smtClean="0"/>
              <a:t>Введение: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3573016"/>
            <a:ext cx="6858000" cy="3284984"/>
          </a:xfrm>
        </p:spPr>
        <p:txBody>
          <a:bodyPr>
            <a:normAutofit/>
          </a:bodyPr>
          <a:lstStyle/>
          <a:p>
            <a:r>
              <a:rPr lang="ru-RU" dirty="0" smtClean="0"/>
              <a:t>Весеннее и осеннее поджигание сухой травы при ведении хозяйства стало традицией, стереотипом природопользования и поведения. Как итог – ущерб здоровью жителям, природе и сельскому хозяйству. </a:t>
            </a:r>
          </a:p>
          <a:p>
            <a:r>
              <a:rPr lang="ru-RU" dirty="0" smtClean="0"/>
              <a:t>Травяные палы охватывают большие площади, и распространяются очень быстро. При сильном ветре фронт огня перемещается со скоростью до 25-30 км/час. Это очень затрудняет их тушение. </a:t>
            </a:r>
            <a:r>
              <a:rPr lang="ru-RU" i="1" u="sng" dirty="0" smtClean="0"/>
              <a:t>Единственным эффективным способом борьбы с травяными палами является их предотвращение.</a:t>
            </a:r>
            <a:endParaRPr lang="ru-RU" u="sng" dirty="0" smtClean="0"/>
          </a:p>
          <a:p>
            <a:endParaRPr lang="ru-RU" dirty="0"/>
          </a:p>
        </p:txBody>
      </p:sp>
      <p:pic>
        <p:nvPicPr>
          <p:cNvPr id="1026" name="Picture 2" descr="C:\Users\001\Desktop\incendiu-vegetati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6954349" cy="2569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65313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Основные аргументы против выжигания сухой травы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6172200" cy="2053590"/>
          </a:xfrm>
        </p:spPr>
        <p:txBody>
          <a:bodyPr/>
          <a:lstStyle/>
          <a:p>
            <a:pPr algn="ctr"/>
            <a:r>
              <a:rPr lang="ru-RU" dirty="0" smtClean="0"/>
              <a:t>1. Вред, наносимый травяными палами природе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348880"/>
            <a:ext cx="4536504" cy="4509120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Травяные палы уничтожают молодую древесную поросль, служат одним из главных источников пожаров в лесах. </a:t>
            </a:r>
            <a:r>
              <a:rPr lang="ru-RU" dirty="0" smtClean="0">
                <a:solidFill>
                  <a:schemeClr val="bg1"/>
                </a:solidFill>
              </a:rPr>
              <a:t>Гибнут молодые лесопосадки, создаваемые для защиты полей от иссушения, берегов от эрозии, дорог от снежных и пыльных заносов и т.д. Значительная часть защитных лесов и лесополос, погибла от травяных пожаров.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Ежегодно повторяющиеся палы приводят к значительному обеднению природных экосистем, сокращению биологического разнообразия. </a:t>
            </a:r>
            <a:r>
              <a:rPr lang="ru-RU" dirty="0" smtClean="0">
                <a:solidFill>
                  <a:schemeClr val="bg1"/>
                </a:solidFill>
              </a:rPr>
              <a:t>При сильном травяном пожаре гибнут многие животные, живущие в сухой траве или на поверхности почвы – кто-то сгорает, кто-то задыхается в дыму. Особенно опасны весенние палы в местах обитания редких и находящихся под угрозой исчезновения видов птиц, гнездящихся на земле или на низких кустарниках. Многие виды растений также с трудом переживают травяные пожары – особенно те, чьи почки находятся на самой поверхности почвы или чьи семена наиболее чувствительны к нагреванию.</a:t>
            </a:r>
          </a:p>
          <a:p>
            <a:endParaRPr lang="ru-RU" dirty="0"/>
          </a:p>
        </p:txBody>
      </p:sp>
      <p:pic>
        <p:nvPicPr>
          <p:cNvPr id="4099" name="Picture 3" descr="C:\Users\001\Desktop\iOCFV7Y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132856"/>
            <a:ext cx="2985145" cy="3856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0"/>
            <a:ext cx="6172200" cy="2053590"/>
          </a:xfrm>
        </p:spPr>
        <p:txBody>
          <a:bodyPr/>
          <a:lstStyle/>
          <a:p>
            <a:pPr algn="ctr"/>
            <a:r>
              <a:rPr lang="ru-RU" dirty="0" smtClean="0"/>
              <a:t>2. Вред, наносимый травяными палами здоровью и жизни человека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2204864"/>
            <a:ext cx="5472608" cy="417688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Палы могут служить причиной гибели людей. Дым от травяных палов очень вреден для здоровья, и опасен для жизни людей, страдающих заболеваниями органов дыхания. По данным Всемирной организации здравоохранения, воздействие дыма от таких пожаров (главным образом твёрдых частиц с диаметром до 2,5 мкм, легко рассеивающихся в атмосфере) вызывает целый спектр заболеваний, в том числе органов дыхания, </a:t>
            </a:r>
            <a:r>
              <a:rPr lang="ru-RU" dirty="0" err="1" smtClean="0">
                <a:solidFill>
                  <a:schemeClr val="bg1"/>
                </a:solidFill>
              </a:rPr>
              <a:t>сердечно-сосудистой</a:t>
            </a:r>
            <a:r>
              <a:rPr lang="ru-RU" dirty="0" smtClean="0">
                <a:solidFill>
                  <a:schemeClr val="bg1"/>
                </a:solidFill>
              </a:rPr>
              <a:t> системы, а также рост детской смертности.</a:t>
            </a:r>
          </a:p>
          <a:p>
            <a:endParaRPr lang="ru-RU" dirty="0"/>
          </a:p>
        </p:txBody>
      </p:sp>
      <p:pic>
        <p:nvPicPr>
          <p:cNvPr id="3074" name="Picture 2" descr="C:\Users\001\Desktop\iNC37TP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348880"/>
            <a:ext cx="269979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6172200" cy="1412776"/>
          </a:xfrm>
        </p:spPr>
        <p:txBody>
          <a:bodyPr/>
          <a:lstStyle/>
          <a:p>
            <a:pPr algn="ctr"/>
            <a:r>
              <a:rPr lang="ru-RU" dirty="0" smtClean="0"/>
              <a:t>3. Вред, наносимый травяными палами хозяйству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340768"/>
            <a:ext cx="4824536" cy="4653136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Пожары приводят к заметному снижению плодородия почвы. </a:t>
            </a:r>
            <a:r>
              <a:rPr lang="ru-RU" dirty="0" smtClean="0">
                <a:solidFill>
                  <a:schemeClr val="bg1"/>
                </a:solidFill>
              </a:rPr>
              <a:t>При пожарах теряются азотные соединения (основная часть связанного азота высвобождается в атмосферу), и мёртвое органическое вещество почвы, образующееся из отмирающих частей растений. Органическое вещество обеспечивает пористость и рыхлость почвы, её </a:t>
            </a:r>
            <a:r>
              <a:rPr lang="ru-RU" dirty="0" err="1" smtClean="0">
                <a:solidFill>
                  <a:schemeClr val="bg1"/>
                </a:solidFill>
              </a:rPr>
              <a:t>влагоёмкость</a:t>
            </a:r>
            <a:r>
              <a:rPr lang="ru-RU" dirty="0" smtClean="0">
                <a:solidFill>
                  <a:schemeClr val="bg1"/>
                </a:solidFill>
              </a:rPr>
              <a:t>. Также, органическое вещество во многом определяет способность почвы противостоять водной и ветровой эрозии – скреплённые мёртвой органикой частицы песка и глины труднее смываются водой или сдуваются ветром, а значит, плодородный слой почвы лучше сохраняется с течением времени. Наконец, мёртвое органическое вещество высвобождает имеющиеся в нём элементы минерального питания постепенно, по мере разложения – в то время как при сгорании этого вещества минеральные элементы переходят в растворимую форму быстро и в последствии легко вымываются первым же сильным дождём.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2050" name="Picture 2" descr="C:\Users\001\Desktop\iDXYXC8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648" y="2348880"/>
            <a:ext cx="3168352" cy="36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83362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Мифы о пользе</a:t>
            </a:r>
            <a:br>
              <a:rPr lang="ru-RU" sz="9600" dirty="0" smtClean="0"/>
            </a:br>
            <a:r>
              <a:rPr lang="ru-RU" sz="9600" dirty="0" smtClean="0"/>
              <a:t>травяных палов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6172200" cy="2053590"/>
          </a:xfrm>
        </p:spPr>
        <p:txBody>
          <a:bodyPr/>
          <a:lstStyle/>
          <a:p>
            <a:r>
              <a:rPr lang="ru-RU" dirty="0" smtClean="0"/>
              <a:t>Миф №1. </a:t>
            </a:r>
            <a:br>
              <a:rPr lang="ru-RU" dirty="0" smtClean="0"/>
            </a:br>
            <a:r>
              <a:rPr lang="ru-RU" dirty="0" smtClean="0"/>
              <a:t>Выжигание прогревает почву.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132856"/>
            <a:ext cx="6172200" cy="4248894"/>
          </a:xfrm>
        </p:spPr>
        <p:txBody>
          <a:bodyPr/>
          <a:lstStyle/>
          <a:p>
            <a:r>
              <a:rPr lang="ru-RU" dirty="0" smtClean="0"/>
              <a:t>Почва от беглого травяного пожара прогревается совсем незначительно, но при этом находящиеся на поверхности или у самой поверхности почки и семена трав уничтожаются, так что итоговый эффект от такого "прогревания" оказывается нулевым, а иной раз и отрицательным.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172200" cy="2053590"/>
          </a:xfrm>
        </p:spPr>
        <p:txBody>
          <a:bodyPr/>
          <a:lstStyle/>
          <a:p>
            <a:r>
              <a:rPr lang="ru-RU" dirty="0" smtClean="0"/>
              <a:t>Миф №2.</a:t>
            </a:r>
            <a:br>
              <a:rPr lang="ru-RU" dirty="0" smtClean="0"/>
            </a:br>
            <a:r>
              <a:rPr lang="ru-RU" dirty="0" smtClean="0"/>
              <a:t>Выжигание обогащает почву золой.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204864"/>
            <a:ext cx="6172200" cy="4176886"/>
          </a:xfrm>
        </p:spPr>
        <p:txBody>
          <a:bodyPr/>
          <a:lstStyle/>
          <a:p>
            <a:r>
              <a:rPr lang="ru-RU" dirty="0" smtClean="0"/>
              <a:t>Пожар не добавляет ничего нового: минеральные питательные вещества, содержащиеся в золе, всё равно попали бы в почву при разложении сухой травы (летом, в тепле, она разлагается быстро). Лишь в сухих степях, где сухая трава может сохраняться много лет, пожар способен незначительно обогатить почву доступными для растений минеральными питательными веществами – но исключительно за счёт будущего, поскольку травяной пожар лишь изменяет доступность этих элементов, но не их количество в экосистеме.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662</Words>
  <Application>Microsoft Office PowerPoint</Application>
  <PresentationFormat>Экран (4:3)</PresentationFormat>
  <Paragraphs>23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Всё о палах или когда горит трава.</vt:lpstr>
      <vt:lpstr>Введение: </vt:lpstr>
      <vt:lpstr>Основные аргументы против выжигания сухой травы</vt:lpstr>
      <vt:lpstr>1. Вред, наносимый травяными палами природе</vt:lpstr>
      <vt:lpstr>2. Вред, наносимый травяными палами здоровью и жизни человека</vt:lpstr>
      <vt:lpstr>3. Вред, наносимый травяными палами хозяйству</vt:lpstr>
      <vt:lpstr>Мифы о пользе травяных палов</vt:lpstr>
      <vt:lpstr>Миф №1.  Выжигание прогревает почву.</vt:lpstr>
      <vt:lpstr>Миф №2. Выжигание обогащает почву золой. </vt:lpstr>
      <vt:lpstr>Миф №3. Трава быстрее и лучше растёт.</vt:lpstr>
      <vt:lpstr>Будь человеком! НЕ ПОДЖИГАЙ ТРАВУ!!!</vt:lpstr>
      <vt:lpstr>Слайд 12</vt:lpstr>
      <vt:lpstr>Слайд 13</vt:lpstr>
      <vt:lpstr>Слайд 14</vt:lpstr>
      <vt:lpstr>С вами был Коков Всеволод!  ДО НОВЫХ ВСТРЕЧ!!!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Всё о палах!</dc:title>
  <dc:creator>001</dc:creator>
  <cp:lastModifiedBy>001</cp:lastModifiedBy>
  <cp:revision>14</cp:revision>
  <dcterms:created xsi:type="dcterms:W3CDTF">2017-04-16T14:01:06Z</dcterms:created>
  <dcterms:modified xsi:type="dcterms:W3CDTF">2017-04-20T15:49:27Z</dcterms:modified>
</cp:coreProperties>
</file>