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698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15816" y="612845"/>
            <a:ext cx="590465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Беседовали с детьми что такое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обувь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чего она нужна?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Закрепили в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иды обуви.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Части обуви.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Пересказывали рассказ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«Как солнышко ботинок нашло»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11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un9-63.userapi.com/impg/34KJSjVe_15oIKIjvISAR6sb-EUwDv5hNL2kgQ/oYmfmQY8A7M.jpg?size=486x1080&amp;quality=95&amp;sign=088ee88df0e5561195539e7f0889821e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141" y="245668"/>
            <a:ext cx="3204803" cy="640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sun9-66.userapi.com/impg/tz_cFwnc7CEaq-Af6zwne-7P7XSpQAj9IL9lQA/Kg3IzNlgeWo.jpg?size=486x1080&amp;quality=95&amp;sign=2545f6f6db76e861abf5fe88125e3970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45668"/>
            <a:ext cx="3456383" cy="640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78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un9-70.userapi.com/impg/WYc4QyPp4xlJj4PgsC_Or50FafpKTL7oFqpPig/dSifqjdhI9g.jpg?size=486x1080&amp;quality=95&amp;sign=6b51e72a2b1e12ca2405cdab684d7b83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27" y="160338"/>
            <a:ext cx="3312367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sun9-5.userapi.com/impg/rneFVPG3BrUbMjKWA2yDh9dKnlUhIJklTj84KQ/teunO1E4m6I.jpg?size=486x1080&amp;quality=95&amp;sign=202488f5e8f157178e43330c934d65b4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0348"/>
            <a:ext cx="3312367" cy="640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12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un9-52.userapi.com/impg/7dz1KkFQeYSgkcYxJ6s5XCwebgoZyymcid4pMQ/V54LuFNGtsY.jpg?size=486x1080&amp;quality=95&amp;sign=abde91c892e3dae4d009288e47122c73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60338"/>
            <a:ext cx="3314665" cy="6437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sun9-85.userapi.com/impg/7_QUXRW4cN1Olpbp6t0QRufEJ8HPcOyDh5gK7g/2n6HH_DAX1w.jpg?size=486x1080&amp;quality=95&amp;sign=1ac331fa0c636ce7609705eec70bb4ed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0338"/>
            <a:ext cx="3384376" cy="6357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66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un9-80.userapi.com/impg/bFmxegiT-MqW7DmethA3DACKYmT6xzjvdqyTFg/risCD11zk84.jpg?size=486x1080&amp;quality=95&amp;sign=918c49e764a46d287a19b9625b11776b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2819113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sun9-78.userapi.com/impg/ouIjJI7x3oZSPii02gvvzhjlBx6xZqEnCJEz2w/M1Bq0P9C24U.jpg?size=486x1080&amp;quality=95&amp;sign=ff8665613e4cd9825f3145b5fbd59c15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2656"/>
            <a:ext cx="3154040" cy="6296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23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27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2022-10-08T18:21:47Z</dcterms:created>
  <dcterms:modified xsi:type="dcterms:W3CDTF">2022-11-05T18:07:30Z</dcterms:modified>
</cp:coreProperties>
</file>