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1" r:id="rId7"/>
    <p:sldId id="270" r:id="rId8"/>
    <p:sldId id="271" r:id="rId9"/>
    <p:sldId id="265" r:id="rId10"/>
    <p:sldId id="262" r:id="rId11"/>
    <p:sldId id="266" r:id="rId12"/>
    <p:sldId id="267" r:id="rId13"/>
    <p:sldId id="268" r:id="rId14"/>
    <p:sldId id="269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search?newwindow=1&amp;client=opera&amp;sa=X&amp;biw=1325&amp;bih=624&amp;sxsrf=ACYBGNRegblOsU3Nl-vtY9Ke_FX-BQ4pFQ:1568459581722&amp;q=%D0%A1%D0%B8%D1%80%D0%B0%D0%BA%D1%83%D0%B7%D1%8B&amp;stick=H4sIAAAAAAAAAOPgE2LXz9U3KMlLVuIAMcwNk_K05LOTrfQLUvMLclL1U1KTUxOLU1PiC1KLivPzrFIyU1MWsQpcWHhhx8WGCxsu7LrYfGH7xW4A3VifY0kAAAA&amp;ved=2ahUKEwi84dmhl9DkAhXllYsKHQ-iAQUQmxMoATAdegQIEBAL" TargetMode="External"/><Relationship Id="rId3" Type="http://schemas.openxmlformats.org/officeDocument/2006/relationships/image" Target="../media/image6.jpeg"/><Relationship Id="rId7" Type="http://schemas.openxmlformats.org/officeDocument/2006/relationships/hyperlink" Target="https://www.google.ru/search?newwindow=1&amp;client=opera&amp;sa=X&amp;biw=1325&amp;bih=624&amp;sxsrf=ACYBGNRegblOsU3Nl-vtY9Ke_FX-BQ4pFQ:1568459581722&amp;q=%D0%B0%D1%80%D1%85%D0%B8%D0%BC%D0%B5%D0%B4+%D1%83%D0%BC%D0%B5%D1%80&amp;stick=H4sIAAAAAAAAAOPgE2LXz9U3KMlL1pLPTrbSL0jNL8hJ1U9JTU5NLE5NiS9ILSrOz7NKyUxNWcQqfmHDxYaLrRd2XNhzYeuFLQoXm0GMiw0AsQWg5EYAAAA&amp;ved=2ahUKEwi84dmhl9DkAhXllYsKHQ-iAQUQ6BMoADAdegQIEBAK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ru/search?newwindow=1&amp;client=opera&amp;sa=X&amp;biw=1325&amp;bih=624&amp;sxsrf=ACYBGNRegblOsU3Nl-vtY9Ke_FX-BQ4pFQ:1568459581722&amp;q=%D0%A1%D0%B8%D1%80%D0%B0%D0%BA%D1%83%D0%B7%D1%8B&amp;stick=H4sIAAAAAAAAAOPgE2LXz9U3KMlLVuIAMcwNk_K0xLKTrfQLUvMLclKBVFFxfp5VUn5R3iJWgQsLL-y42HBhw4VdF5svbL_YDQCJn9JbQAAAAA&amp;ved=2ahUKEwi84dmhl9DkAhXllYsKHQ-iAQUQmxMoATAcegQIEBAH" TargetMode="External"/><Relationship Id="rId5" Type="http://schemas.openxmlformats.org/officeDocument/2006/relationships/hyperlink" Target="https://www.google.ru/search?newwindow=1&amp;client=opera&amp;sa=X&amp;biw=1325&amp;bih=624&amp;sxsrf=ACYBGNRegblOsU3Nl-vtY9Ke_FX-BQ4pFQ:1568459581722&amp;q=%D0%B0%D1%80%D1%85%D0%B8%D0%BC%D0%B5%D0%B4+%D1%80%D0%BE%D0%B4%D0%B8%D0%BB%D1%81%D1%8F&amp;stick=H4sIAAAAAAAAAOPgE2LXz9U3KMlL1hLLTrbSL0jNL8hJBVJFxfl5Vkn5RXmLWGUvbLjYcLH1wo4Ley5svbBF4WLDhX0XtgC5uy82XuwHAKMmeHRDAAAA&amp;ved=2ahUKEwi84dmhl9DkAhXllYsKHQ-iAQUQ6BMoADAcegQIEBAG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21ba617f1a00a28964f6caddb011f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57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548680"/>
            <a:ext cx="1512168" cy="1096322"/>
          </a:xfrm>
          <a:prstGeom prst="rect">
            <a:avLst/>
          </a:prstGeom>
        </p:spPr>
      </p:pic>
      <p:pic>
        <p:nvPicPr>
          <p:cNvPr id="4" name="Рисунок 3" descr="shkola.gif"/>
          <p:cNvPicPr>
            <a:picLocks noChangeAspect="1"/>
          </p:cNvPicPr>
          <p:nvPr/>
        </p:nvPicPr>
        <p:blipFill>
          <a:blip r:embed="rId4" cstate="print"/>
          <a:srcRect l="5992" t="8018" r="13111" b="11792"/>
          <a:stretch>
            <a:fillRect/>
          </a:stretch>
        </p:blipFill>
        <p:spPr>
          <a:xfrm>
            <a:off x="323528" y="1916832"/>
            <a:ext cx="1944216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5589240"/>
            <a:ext cx="4786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Река времени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 descr="2798.jpg"/>
          <p:cNvPicPr>
            <a:picLocks noChangeAspect="1"/>
          </p:cNvPicPr>
          <p:nvPr/>
        </p:nvPicPr>
        <p:blipFill>
          <a:blip r:embed="rId5" cstate="print"/>
          <a:srcRect l="4610" t="8784" r="3178" b="3368"/>
          <a:stretch>
            <a:fillRect/>
          </a:stretch>
        </p:blipFill>
        <p:spPr>
          <a:xfrm>
            <a:off x="2771800" y="3501008"/>
            <a:ext cx="2880320" cy="21602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3282" t="17719" r="11178" b="17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179512" y="3689648"/>
            <a:ext cx="2592288" cy="3168352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4109" t="19313" r="14498" b="16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3347864" y="4221088"/>
            <a:ext cx="2808312" cy="2636912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5769" t="20298" r="15605" b="167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827584" y="3789040"/>
            <a:ext cx="2592288" cy="3312368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20298" r="13392" b="167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5940152" y="3977680"/>
            <a:ext cx="2448272" cy="288032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6322" t="19313" r="11731" b="16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611560" y="3977680"/>
            <a:ext cx="2664296" cy="288032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5d8b2ebda18310ea5d3f949d67f9323_i-108.jpg"/>
          <p:cNvPicPr>
            <a:picLocks noChangeAspect="1"/>
          </p:cNvPicPr>
          <p:nvPr/>
        </p:nvPicPr>
        <p:blipFill>
          <a:blip r:embed="rId2" cstate="print"/>
          <a:srcRect t="3801" r="8373" b="16401"/>
          <a:stretch>
            <a:fillRect/>
          </a:stretch>
        </p:blipFill>
        <p:spPr>
          <a:xfrm>
            <a:off x="395536" y="188640"/>
            <a:ext cx="3939902" cy="5472608"/>
          </a:xfrm>
          <a:prstGeom prst="rect">
            <a:avLst/>
          </a:prstGeom>
        </p:spPr>
      </p:pic>
      <p:pic>
        <p:nvPicPr>
          <p:cNvPr id="3" name="Рисунок 2" descr="0fd914615f43da5967beb20499931ac3_i-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88640"/>
            <a:ext cx="4085059" cy="60212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5661248"/>
            <a:ext cx="7345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 что получилось у вас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him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3275856" cy="3933055"/>
          </a:xfrm>
          <a:prstGeom prst="rect">
            <a:avLst/>
          </a:prstGeom>
        </p:spPr>
      </p:pic>
      <p:pic>
        <p:nvPicPr>
          <p:cNvPr id="3" name="Рисунок 2" descr="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3580" y="0"/>
            <a:ext cx="3280420" cy="3600400"/>
          </a:xfrm>
          <a:prstGeom prst="rect">
            <a:avLst/>
          </a:prstGeom>
        </p:spPr>
      </p:pic>
      <p:pic>
        <p:nvPicPr>
          <p:cNvPr id="4" name="Рисунок 3" descr="загружено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700808"/>
            <a:ext cx="1752600" cy="26098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55776" y="260648"/>
            <a:ext cx="31683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Архиме́д</a:t>
            </a:r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— древнегреческий математик, физик и инженер из Сиракуз.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811012"/>
            <a:ext cx="309634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/>
              </a:rPr>
              <a:t>Родился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 288 г. до Рождества Христова, 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6"/>
              </a:rPr>
              <a:t>Сиракузы, Италия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7"/>
              </a:rPr>
              <a:t>Умер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 212 г. до Рождества Христова, 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8"/>
              </a:rPr>
              <a:t>Сиракузы, Италия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 descr="arhimed0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68144" y="3620363"/>
            <a:ext cx="3275856" cy="3237637"/>
          </a:xfrm>
          <a:prstGeom prst="rect">
            <a:avLst/>
          </a:prstGeom>
        </p:spPr>
      </p:pic>
      <p:sp>
        <p:nvSpPr>
          <p:cNvPr id="11" name="Вертикальный свиток 10"/>
          <p:cNvSpPr/>
          <p:nvPr/>
        </p:nvSpPr>
        <p:spPr>
          <a:xfrm>
            <a:off x="3131840" y="4509120"/>
            <a:ext cx="2448272" cy="213285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Молчи, пока ты не в состоянии сказать нечто такое, что полезнее твоего молчания.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340768"/>
            <a:ext cx="8712968" cy="23391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названия геометрических фигур и линий, с которыми мы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встречаемся на уроках.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388A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494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9A59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0B3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0B3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9A59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 М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9A59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У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Г О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0B37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 Ь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9A59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 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ABB8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D18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6-конечная звезда 2"/>
          <p:cNvSpPr/>
          <p:nvPr/>
        </p:nvSpPr>
        <p:spPr>
          <a:xfrm rot="1617548">
            <a:off x="553945" y="4714904"/>
            <a:ext cx="1944216" cy="18002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6-конечная звезда 3"/>
          <p:cNvSpPr/>
          <p:nvPr/>
        </p:nvSpPr>
        <p:spPr>
          <a:xfrm rot="19853998">
            <a:off x="6660232" y="4869160"/>
            <a:ext cx="2016224" cy="1656184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827584" y="260648"/>
            <a:ext cx="1224136" cy="108012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2339752" y="332656"/>
            <a:ext cx="1080120" cy="93610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3635896" y="404664"/>
            <a:ext cx="1296144" cy="864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еление 7"/>
          <p:cNvSpPr/>
          <p:nvPr/>
        </p:nvSpPr>
        <p:spPr>
          <a:xfrm>
            <a:off x="5004048" y="476672"/>
            <a:ext cx="1152128" cy="72008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 8"/>
          <p:cNvSpPr/>
          <p:nvPr/>
        </p:nvSpPr>
        <p:spPr>
          <a:xfrm>
            <a:off x="6300192" y="404664"/>
            <a:ext cx="1152128" cy="79208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2699792" y="3861048"/>
            <a:ext cx="3816424" cy="2520280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Найдите что-то, что вы любите делать, и вы не будете работать ни дня в своей жизни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4861" t="17516" r="10706" b="165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Кольцо 3"/>
          <p:cNvSpPr/>
          <p:nvPr/>
        </p:nvSpPr>
        <p:spPr>
          <a:xfrm>
            <a:off x="2411760" y="4365104"/>
            <a:ext cx="2016224" cy="2492896"/>
          </a:xfrm>
          <a:prstGeom prst="donu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18329" r="11178" b="16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4572000" y="3933056"/>
            <a:ext cx="2232248" cy="2924944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8136904" cy="25922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7801" y="3573016"/>
            <a:ext cx="813865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Архимед загадал фигуру и дал две подсказки:</a:t>
            </a:r>
            <a:b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она не квадратная и не синяя;</a:t>
            </a:r>
            <a:b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она круглая или треугольная.</a:t>
            </a:r>
          </a:p>
          <a:p>
            <a:pPr algn="ctr"/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загадал Архимед?</a:t>
            </a:r>
            <a:endParaRPr lang="ru-RU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4662" t="19313" r="11178" b="17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18328" r="11731" b="1867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5769" t="21282" r="10624" b="1768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льцо 2"/>
          <p:cNvSpPr/>
          <p:nvPr/>
        </p:nvSpPr>
        <p:spPr>
          <a:xfrm>
            <a:off x="5364088" y="3789040"/>
            <a:ext cx="2952328" cy="306896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78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Бэлла Аджиева</dc:creator>
  <cp:lastModifiedBy>Пользователь Windows</cp:lastModifiedBy>
  <cp:revision>12</cp:revision>
  <dcterms:created xsi:type="dcterms:W3CDTF">2019-09-14T11:07:31Z</dcterms:created>
  <dcterms:modified xsi:type="dcterms:W3CDTF">2020-09-23T14:51:24Z</dcterms:modified>
</cp:coreProperties>
</file>