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8FFFDDB-EB11-404D-B9E7-F979EE32FA84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F2FFBE0-0EB9-4F08-80E1-457A18C27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FFFDDB-EB11-404D-B9E7-F979EE32FA84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2FFBE0-0EB9-4F08-80E1-457A18C27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FFFDDB-EB11-404D-B9E7-F979EE32FA84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2FFBE0-0EB9-4F08-80E1-457A18C27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FFFDDB-EB11-404D-B9E7-F979EE32FA84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2FFBE0-0EB9-4F08-80E1-457A18C276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FFFDDB-EB11-404D-B9E7-F979EE32FA84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2FFBE0-0EB9-4F08-80E1-457A18C276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FFFDDB-EB11-404D-B9E7-F979EE32FA84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2FFBE0-0EB9-4F08-80E1-457A18C276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FFFDDB-EB11-404D-B9E7-F979EE32FA84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2FFBE0-0EB9-4F08-80E1-457A18C27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FFFDDB-EB11-404D-B9E7-F979EE32FA84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2FFBE0-0EB9-4F08-80E1-457A18C276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FFFDDB-EB11-404D-B9E7-F979EE32FA84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2FFBE0-0EB9-4F08-80E1-457A18C27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8FFFDDB-EB11-404D-B9E7-F979EE32FA84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2FFBE0-0EB9-4F08-80E1-457A18C27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8FFFDDB-EB11-404D-B9E7-F979EE32FA84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F2FFBE0-0EB9-4F08-80E1-457A18C276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8FFFDDB-EB11-404D-B9E7-F979EE32FA84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F2FFBE0-0EB9-4F08-80E1-457A18C27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64294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Арктика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43116"/>
            <a:ext cx="6400800" cy="207170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Белый медведь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User\Desktop\1614595438_2-p-kartinka-ribi-na-belom-fone-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42852"/>
            <a:ext cx="5900750" cy="2714620"/>
          </a:xfrm>
          <a:prstGeom prst="rect">
            <a:avLst/>
          </a:prstGeom>
          <a:noFill/>
        </p:spPr>
      </p:pic>
      <p:pic>
        <p:nvPicPr>
          <p:cNvPr id="9220" name="Picture 4" descr="C:\Users\User\Desktop\seal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2928934"/>
            <a:ext cx="6429419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00618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4" name="Picture 4" descr="C:\Users\User\Desktop\pryzhok-belogo-medvedya-s-ogromnoj-ldin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5271099" cy="3590936"/>
          </a:xfrm>
          <a:prstGeom prst="rect">
            <a:avLst/>
          </a:prstGeom>
          <a:noFill/>
        </p:spPr>
      </p:pic>
      <p:pic>
        <p:nvPicPr>
          <p:cNvPr id="10245" name="Picture 5" descr="C:\Users\User\Desktop\anypics.ru-609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3214686"/>
            <a:ext cx="5643570" cy="3500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esktop\grenlandiya-belyy-medv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9144000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357422" y="1481329"/>
            <a:ext cx="3643338" cy="37336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14480" y="274638"/>
            <a:ext cx="4714908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0"/>
            <a:ext cx="6902472" cy="6762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4356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User\Desktop\7cdc07d8f548cc65943b90171963fbe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6143636" cy="3857628"/>
          </a:xfrm>
          <a:prstGeom prst="rect">
            <a:avLst/>
          </a:prstGeom>
          <a:noFill/>
        </p:spPr>
      </p:pic>
      <p:pic>
        <p:nvPicPr>
          <p:cNvPr id="12291" name="Picture 3" descr="C:\Users\User\Desktop\1619538777_49-oir_mobi-p-medved-v-berloge-zhivotnie-krasivo-foto-5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3321836"/>
            <a:ext cx="6286512" cy="3536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User\Desktop\42427188u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1075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dirty="0" smtClean="0"/>
              <a:t>Хозяин Арктики</a:t>
            </a:r>
            <a:endParaRPr lang="ru-RU" dirty="0"/>
          </a:p>
        </p:txBody>
      </p:sp>
      <p:pic>
        <p:nvPicPr>
          <p:cNvPr id="1026" name="Picture 2" descr="C:\Users\User\Desktop\kisspng-great-pyrenees-polar-bear-arctic-polar-bear-5ab40eace45a20.40013431152174967693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8929658" cy="647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1635186754_42-kartinkin-net-p-ledokol-art-krasivo-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144624" y="4643446"/>
            <a:ext cx="7643866" cy="4462415"/>
          </a:xfrm>
          <a:prstGeom prst="rect">
            <a:avLst/>
          </a:prstGeom>
          <a:noFill/>
        </p:spPr>
      </p:pic>
      <p:pic>
        <p:nvPicPr>
          <p:cNvPr id="2051" name="Picture 3" descr="C:\Users\User\Desktop\1635186754_42-kartinkin-net-p-ledokol-art-krasivo-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00792" cy="5932067"/>
          </a:xfrm>
          <a:prstGeom prst="rect">
            <a:avLst/>
          </a:prstGeom>
          <a:noFill/>
        </p:spPr>
      </p:pic>
      <p:pic>
        <p:nvPicPr>
          <p:cNvPr id="2052" name="Picture 4" descr="C:\Users\User\Desktop\maxresdefaul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285728"/>
            <a:ext cx="3857620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16201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072922" y="-1785974"/>
            <a:ext cx="21074242" cy="158056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img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85813" y="0"/>
            <a:ext cx="9929813" cy="69770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polar-white-bear-png-5a35b0dabc7ca9.37914534151346812277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5091113" cy="3071810"/>
          </a:xfrm>
          <a:prstGeom prst="rect">
            <a:avLst/>
          </a:prstGeom>
          <a:noFill/>
        </p:spPr>
      </p:pic>
      <p:pic>
        <p:nvPicPr>
          <p:cNvPr id="5124" name="Picture 4" descr="C:\Users\User\Desktop\or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9" t="-1308" r="-449" b="-2289"/>
          <a:stretch>
            <a:fillRect/>
          </a:stretch>
        </p:blipFill>
        <p:spPr bwMode="auto">
          <a:xfrm>
            <a:off x="-13073186" y="1714488"/>
            <a:ext cx="5074747" cy="2379349"/>
          </a:xfrm>
          <a:prstGeom prst="rect">
            <a:avLst/>
          </a:prstGeom>
          <a:noFill/>
        </p:spPr>
      </p:pic>
      <p:pic>
        <p:nvPicPr>
          <p:cNvPr id="5126" name="Picture 6" descr="C:\Users\User\Desktop\orig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42852"/>
            <a:ext cx="4286248" cy="2714644"/>
          </a:xfrm>
          <a:prstGeom prst="rect">
            <a:avLst/>
          </a:prstGeom>
          <a:noFill/>
        </p:spPr>
      </p:pic>
      <p:pic>
        <p:nvPicPr>
          <p:cNvPr id="5127" name="Picture 7" descr="C:\Users\User\Desktop\seal0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690" y="3143248"/>
            <a:ext cx="4699376" cy="3286148"/>
          </a:xfrm>
          <a:prstGeom prst="rect">
            <a:avLst/>
          </a:prstGeom>
          <a:noFill/>
        </p:spPr>
      </p:pic>
      <p:pic>
        <p:nvPicPr>
          <p:cNvPr id="5128" name="Picture 8" descr="C:\Users\User\Desktop\3aaa218aaa217748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9322" y="3108578"/>
            <a:ext cx="4084678" cy="3249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600c82dba7d2948c1048c88bc13298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00562" cy="3500438"/>
          </a:xfrm>
          <a:prstGeom prst="rect">
            <a:avLst/>
          </a:prstGeom>
          <a:noFill/>
        </p:spPr>
      </p:pic>
      <p:pic>
        <p:nvPicPr>
          <p:cNvPr id="6147" name="Picture 3" descr="C:\Users\User\Desktop\png-clipart-white-wolf-white-wolf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0"/>
            <a:ext cx="4786313" cy="3714752"/>
          </a:xfrm>
          <a:prstGeom prst="rect">
            <a:avLst/>
          </a:prstGeom>
          <a:noFill/>
        </p:spPr>
      </p:pic>
      <p:pic>
        <p:nvPicPr>
          <p:cNvPr id="6148" name="Picture 4" descr="C:\Users\User\Desktop\kisspng-snowy-owl-consumer-tundra-reindeer-5aef7df83b44d5.96791259152564479224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3643314"/>
            <a:ext cx="3714776" cy="29781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kisspng-great-pyrenees-polar-bear-arctic-polar-bear-5ab40eace45a20.40013431152174967693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86874" cy="6477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86304" cy="10112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5" name="Picture 3" descr="C:\Users\User\Desktop\1614535159_1-p-medved-na-belom-fone-kartinki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857628"/>
            <a:ext cx="4429124" cy="2643206"/>
          </a:xfrm>
          <a:prstGeom prst="rect">
            <a:avLst/>
          </a:prstGeom>
          <a:noFill/>
        </p:spPr>
      </p:pic>
      <p:pic>
        <p:nvPicPr>
          <p:cNvPr id="8196" name="Picture 4" descr="C:\Users\User\Desktop\kisspng-polar-bear-animal-clip-art-polar-bear-5ab40ed080af75.97422249152174971252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"/>
            <a:ext cx="5572164" cy="4323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52</TotalTime>
  <Words>5</Words>
  <Application>Microsoft Office PowerPoint</Application>
  <PresentationFormat>Экран (4:3)</PresentationFormat>
  <Paragraphs>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Арктика </vt:lpstr>
      <vt:lpstr>Хозяин Арктики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Арктика</dc:title>
  <dc:creator>User</dc:creator>
  <cp:lastModifiedBy>User</cp:lastModifiedBy>
  <cp:revision>9</cp:revision>
  <dcterms:created xsi:type="dcterms:W3CDTF">2022-03-27T13:54:12Z</dcterms:created>
  <dcterms:modified xsi:type="dcterms:W3CDTF">2022-11-05T13:00:11Z</dcterms:modified>
</cp:coreProperties>
</file>