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4" d="100"/>
          <a:sy n="64" d="100"/>
        </p:scale>
        <p:origin x="-394"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427076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1010683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2062399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261440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4284815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973727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1636540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1514022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1134311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3692634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330337F-147B-4F9E-9B33-1521A4E71744}" type="datetimeFigureOut">
              <a:rPr lang="ru-RU" smtClean="0"/>
              <a:pPr/>
              <a:t>05.11.2022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3225998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0000"/>
            <a:lum/>
          </a:blip>
          <a:srcRect/>
          <a:stretch>
            <a:fillRect l="-8000" r="-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30337F-147B-4F9E-9B33-1521A4E71744}" type="datetimeFigureOut">
              <a:rPr lang="ru-RU" smtClean="0"/>
              <a:pPr/>
              <a:t>05.11.2022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5E316-736E-4CD2-B11A-604EA8F05944}" type="slidenum">
              <a:rPr lang="ru-RU" smtClean="0"/>
              <a:pPr/>
              <a:t>‹#›</a:t>
            </a:fld>
            <a:endParaRPr lang="ru-RU"/>
          </a:p>
        </p:txBody>
      </p:sp>
    </p:spTree>
    <p:extLst>
      <p:ext uri="{BB962C8B-B14F-4D97-AF65-F5344CB8AC3E}">
        <p14:creationId xmlns:p14="http://schemas.microsoft.com/office/powerpoint/2010/main" xmlns="" val="3634169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51760" y="1859279"/>
            <a:ext cx="7833360" cy="2001203"/>
          </a:xfrm>
          <a:solidFill>
            <a:schemeClr val="bg1">
              <a:alpha val="85000"/>
            </a:schemeClr>
          </a:solidFill>
        </p:spPr>
        <p:txBody>
          <a:bodyPr/>
          <a:lstStyle/>
          <a:p>
            <a:r>
              <a:rPr lang="ru-RU" dirty="0" smtClean="0">
                <a:latin typeface="+mn-lt"/>
              </a:rPr>
              <a:t> </a:t>
            </a:r>
            <a:r>
              <a:rPr lang="ru-RU" dirty="0" smtClean="0">
                <a:latin typeface="+mn-lt"/>
                <a:cs typeface="Aparajita" panose="020B0604020202020204" pitchFamily="34" charset="0"/>
              </a:rPr>
              <a:t>Физкультура и спорт в нашей жизни</a:t>
            </a:r>
            <a:endParaRPr lang="ru-RU" dirty="0">
              <a:latin typeface="+mn-lt"/>
              <a:cs typeface="Aparajita" panose="020B0604020202020204" pitchFamily="34" charset="0"/>
            </a:endParaRPr>
          </a:p>
        </p:txBody>
      </p:sp>
      <p:sp>
        <p:nvSpPr>
          <p:cNvPr id="3" name="Подзаголовок 2"/>
          <p:cNvSpPr>
            <a:spLocks noGrp="1"/>
          </p:cNvSpPr>
          <p:nvPr>
            <p:ph type="subTitle" idx="1"/>
          </p:nvPr>
        </p:nvSpPr>
        <p:spPr>
          <a:xfrm>
            <a:off x="5974080" y="4714558"/>
            <a:ext cx="4511040" cy="878522"/>
          </a:xfrm>
          <a:solidFill>
            <a:schemeClr val="bg1">
              <a:alpha val="85000"/>
            </a:schemeClr>
          </a:solidFill>
        </p:spPr>
        <p:txBody>
          <a:bodyPr>
            <a:normAutofit fontScale="85000" lnSpcReduction="20000"/>
          </a:bodyPr>
          <a:lstStyle/>
          <a:p>
            <a:pPr algn="r"/>
            <a:r>
              <a:rPr lang="ru-RU" dirty="0" err="1" smtClean="0"/>
              <a:t>Выполнила:Филатова</a:t>
            </a:r>
            <a:r>
              <a:rPr lang="ru-RU" dirty="0" smtClean="0"/>
              <a:t> Наталья Владимировна</a:t>
            </a:r>
            <a:endParaRPr lang="ru-RU" dirty="0"/>
          </a:p>
          <a:p>
            <a:r>
              <a:rPr lang="ru-RU" smtClean="0"/>
              <a:t>Магнитогорск,2022г</a:t>
            </a:r>
            <a:endParaRPr lang="ru-RU" dirty="0"/>
          </a:p>
        </p:txBody>
      </p:sp>
    </p:spTree>
    <p:extLst>
      <p:ext uri="{BB962C8B-B14F-4D97-AF65-F5344CB8AC3E}">
        <p14:creationId xmlns:p14="http://schemas.microsoft.com/office/powerpoint/2010/main" xmlns="" val="59927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2720" y="548005"/>
            <a:ext cx="3291840" cy="1219835"/>
          </a:xfrm>
          <a:solidFill>
            <a:schemeClr val="bg1">
              <a:alpha val="85000"/>
            </a:schemeClr>
          </a:solidFill>
        </p:spPr>
        <p:txBody>
          <a:bodyPr/>
          <a:lstStyle/>
          <a:p>
            <a:r>
              <a:rPr lang="ru-RU" dirty="0" smtClean="0"/>
              <a:t>Содержание</a:t>
            </a:r>
            <a:endParaRPr lang="ru-RU" dirty="0"/>
          </a:p>
        </p:txBody>
      </p:sp>
      <p:sp>
        <p:nvSpPr>
          <p:cNvPr id="3" name="Объект 2"/>
          <p:cNvSpPr>
            <a:spLocks noGrp="1"/>
          </p:cNvSpPr>
          <p:nvPr>
            <p:ph idx="1"/>
          </p:nvPr>
        </p:nvSpPr>
        <p:spPr>
          <a:xfrm>
            <a:off x="2712720" y="2099945"/>
            <a:ext cx="7437120" cy="3493135"/>
          </a:xfrm>
          <a:solidFill>
            <a:schemeClr val="bg1">
              <a:alpha val="85000"/>
            </a:schemeClr>
          </a:solidFill>
        </p:spPr>
        <p:txBody>
          <a:bodyPr>
            <a:normAutofit lnSpcReduction="10000"/>
          </a:bodyPr>
          <a:lstStyle/>
          <a:p>
            <a:r>
              <a:rPr lang="ru-RU" dirty="0" smtClean="0"/>
              <a:t>Что такое спорт?</a:t>
            </a:r>
          </a:p>
          <a:p>
            <a:r>
              <a:rPr lang="ru-RU" dirty="0" smtClean="0"/>
              <a:t>Что такое физическая культура?</a:t>
            </a:r>
          </a:p>
          <a:p>
            <a:r>
              <a:rPr lang="ru-RU" dirty="0" smtClean="0"/>
              <a:t>Зачем заниматься спортом?</a:t>
            </a:r>
          </a:p>
          <a:p>
            <a:r>
              <a:rPr lang="ru-RU" dirty="0" smtClean="0"/>
              <a:t>Какую роль играет спорт в жизни человека? </a:t>
            </a:r>
          </a:p>
          <a:p>
            <a:r>
              <a:rPr lang="ru-RU" dirty="0" smtClean="0"/>
              <a:t>Какие преимущества даёт спорт?</a:t>
            </a:r>
          </a:p>
          <a:p>
            <a:r>
              <a:rPr lang="ru-RU" dirty="0" smtClean="0"/>
              <a:t>Рекомендации врачей</a:t>
            </a:r>
          </a:p>
          <a:p>
            <a:r>
              <a:rPr lang="ru-RU" dirty="0" smtClean="0"/>
              <a:t>Заключение </a:t>
            </a:r>
          </a:p>
          <a:p>
            <a:endParaRPr lang="ru-RU" dirty="0" smtClean="0"/>
          </a:p>
          <a:p>
            <a:endParaRPr lang="ru-RU" dirty="0"/>
          </a:p>
        </p:txBody>
      </p:sp>
    </p:spTree>
    <p:extLst>
      <p:ext uri="{BB962C8B-B14F-4D97-AF65-F5344CB8AC3E}">
        <p14:creationId xmlns:p14="http://schemas.microsoft.com/office/powerpoint/2010/main" xmlns="" val="2428141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2960" y="397604"/>
            <a:ext cx="10515600" cy="2825087"/>
          </a:xfrm>
          <a:solidFill>
            <a:schemeClr val="bg1">
              <a:alpha val="85000"/>
            </a:schemeClr>
          </a:solidFill>
        </p:spPr>
        <p:txBody>
          <a:bodyPr>
            <a:normAutofit/>
          </a:bodyPr>
          <a:lstStyle/>
          <a:p>
            <a:pPr marL="0" indent="0">
              <a:buNone/>
            </a:pPr>
            <a:r>
              <a:rPr lang="ru-RU" sz="2000" dirty="0" smtClean="0"/>
              <a:t>В толковом словаре русского языка </a:t>
            </a:r>
            <a:r>
              <a:rPr lang="ru-RU" sz="2000" dirty="0" err="1" smtClean="0"/>
              <a:t>С.И.Ожегова</a:t>
            </a:r>
            <a:r>
              <a:rPr lang="ru-RU" sz="2000" dirty="0" smtClean="0"/>
              <a:t> написано: «Спорт – составная часть физической культуры – комплексы физических упражнений для развития и укрепления организма». В мире насчитывается около 500 видов спорта. Спорт, как правило, профессия, а физическая культура – развлечение, хотя спорт и начинается с занятий физкультурой.</a:t>
            </a:r>
          </a:p>
          <a:p>
            <a:pPr marL="0" indent="0">
              <a:buNone/>
            </a:pPr>
            <a:r>
              <a:rPr lang="ru-RU" sz="2000" dirty="0" smtClean="0"/>
              <a:t>В спорте удачно сочетаются подвижные игры, к которым человек испытывает естественное стремление, с систематическими физическими упражнениями.</a:t>
            </a:r>
          </a:p>
          <a:p>
            <a:pPr marL="0" indent="0">
              <a:buNone/>
            </a:pPr>
            <a:r>
              <a:rPr lang="ru-RU" sz="2000" dirty="0" smtClean="0"/>
              <a:t>Стимулом спорта является радость, которую доставляет человеку сознание своего физического развития, и стремление к совершенствованию своих спортивных достижений, главным образом - в состязаниях.</a:t>
            </a: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07720" y="3505200"/>
            <a:ext cx="4876800" cy="3025612"/>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80760" y="3505200"/>
            <a:ext cx="5242560" cy="3025612"/>
          </a:xfrm>
          <a:prstGeom prst="rect">
            <a:avLst/>
          </a:prstGeom>
        </p:spPr>
      </p:pic>
    </p:spTree>
    <p:extLst>
      <p:ext uri="{BB962C8B-B14F-4D97-AF65-F5344CB8AC3E}">
        <p14:creationId xmlns:p14="http://schemas.microsoft.com/office/powerpoint/2010/main" xmlns="" val="3202213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54653"/>
            <a:ext cx="10515600" cy="1325563"/>
          </a:xfrm>
          <a:solidFill>
            <a:schemeClr val="bg1">
              <a:alpha val="85000"/>
            </a:schemeClr>
          </a:solidFill>
        </p:spPr>
        <p:txBody>
          <a:bodyPr/>
          <a:lstStyle/>
          <a:p>
            <a:r>
              <a:rPr lang="ru-RU" dirty="0" smtClean="0"/>
              <a:t>Физкультура</a:t>
            </a:r>
            <a:endParaRPr lang="ru-RU" dirty="0"/>
          </a:p>
        </p:txBody>
      </p:sp>
      <p:sp>
        <p:nvSpPr>
          <p:cNvPr id="3" name="Объект 2"/>
          <p:cNvSpPr>
            <a:spLocks noGrp="1"/>
          </p:cNvSpPr>
          <p:nvPr>
            <p:ph idx="1"/>
          </p:nvPr>
        </p:nvSpPr>
        <p:spPr>
          <a:xfrm>
            <a:off x="838200" y="1880216"/>
            <a:ext cx="10515600" cy="3469024"/>
          </a:xfrm>
          <a:solidFill>
            <a:schemeClr val="bg1">
              <a:alpha val="85000"/>
            </a:schemeClr>
          </a:solidFill>
        </p:spPr>
        <p:txBody>
          <a:bodyPr/>
          <a:lstStyle/>
          <a:p>
            <a:pPr marL="0" indent="0">
              <a:buNone/>
            </a:pPr>
            <a:r>
              <a:rPr lang="ru-RU" dirty="0" err="1" smtClean="0"/>
              <a:t>Физи́ческая</a:t>
            </a:r>
            <a:r>
              <a:rPr lang="ru-RU" dirty="0" smtClean="0"/>
              <a:t> </a:t>
            </a:r>
            <a:r>
              <a:rPr lang="ru-RU" dirty="0" err="1" smtClean="0"/>
              <a:t>культу́ра</a:t>
            </a:r>
            <a:r>
              <a:rPr lang="ru-RU" dirty="0" smtClean="0"/>
              <a:t> — область социальной деятельности, направленная на сохранение и укрепление здоровья, человека в процессе осознанной двигательной активности.</a:t>
            </a:r>
          </a:p>
          <a:p>
            <a:pPr marL="0" indent="0">
              <a:buNone/>
            </a:pPr>
            <a:r>
              <a:rPr lang="ru-RU" dirty="0" smtClean="0"/>
              <a:t>Физкультурой занимаются все : взрослые и дети, мужчины и женщины. Даже те, кто управляют нашей страной и не имеют свободного времени, серьёзное место отводят тренировкам. Спорт - это также отличное средство для борьбы со стрессом. Однако, требуются огромные усилия и отдача. </a:t>
            </a:r>
            <a:endParaRPr lang="ru-RU" dirty="0"/>
          </a:p>
        </p:txBody>
      </p:sp>
    </p:spTree>
    <p:extLst>
      <p:ext uri="{BB962C8B-B14F-4D97-AF65-F5344CB8AC3E}">
        <p14:creationId xmlns:p14="http://schemas.microsoft.com/office/powerpoint/2010/main" xmlns="" val="3677171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3877" y="1493519"/>
            <a:ext cx="4445763" cy="1393119"/>
          </a:xfrm>
          <a:solidFill>
            <a:schemeClr val="bg1">
              <a:alpha val="85000"/>
            </a:schemeClr>
          </a:solidFill>
        </p:spPr>
        <p:txBody>
          <a:bodyPr>
            <a:normAutofit fontScale="90000"/>
          </a:bodyPr>
          <a:lstStyle/>
          <a:p>
            <a:pPr algn="ctr"/>
            <a:r>
              <a:rPr lang="ru-RU" sz="3600" dirty="0" smtClean="0"/>
              <a:t>Зачем заниматься спортом?</a:t>
            </a:r>
            <a:r>
              <a:rPr lang="ru-RU" dirty="0" smtClean="0"/>
              <a:t/>
            </a:r>
            <a:br>
              <a:rPr lang="ru-RU" dirty="0" smtClean="0"/>
            </a:b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928360" y="350519"/>
            <a:ext cx="5501640" cy="2935409"/>
          </a:xfrm>
        </p:spPr>
      </p:pic>
      <p:sp>
        <p:nvSpPr>
          <p:cNvPr id="4" name="Текст 3"/>
          <p:cNvSpPr>
            <a:spLocks noGrp="1"/>
          </p:cNvSpPr>
          <p:nvPr>
            <p:ph type="body" sz="half" idx="2"/>
          </p:nvPr>
        </p:nvSpPr>
        <p:spPr>
          <a:xfrm>
            <a:off x="293877" y="2886639"/>
            <a:ext cx="4585648" cy="2974411"/>
          </a:xfrm>
          <a:solidFill>
            <a:schemeClr val="bg1">
              <a:alpha val="85000"/>
            </a:schemeClr>
          </a:solidFill>
        </p:spPr>
        <p:txBody>
          <a:bodyPr>
            <a:normAutofit/>
          </a:bodyPr>
          <a:lstStyle/>
          <a:p>
            <a:r>
              <a:rPr lang="ru-RU" sz="2000" dirty="0" smtClean="0"/>
              <a:t>Ценность занятия спортом состоит не только в укреплении здоровья и физическом развитии. Мы приобретаем ловкость, быстроту, силу, выносливость и также ценные человеческие качества: собранность и дисциплинированность. У занимающихся спортом меньше трудностей в учёбе. А главное спорт учит нас дружить, мы умеем радоваться успехам других, сопереживать неудачи</a:t>
            </a:r>
            <a:r>
              <a:rPr lang="ru-RU" dirty="0" smtClean="0"/>
              <a:t>.</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928360" y="3630038"/>
            <a:ext cx="5501640" cy="2880000"/>
          </a:xfrm>
          <a:prstGeom prst="rect">
            <a:avLst/>
          </a:prstGeom>
        </p:spPr>
      </p:pic>
    </p:spTree>
    <p:extLst>
      <p:ext uri="{BB962C8B-B14F-4D97-AF65-F5344CB8AC3E}">
        <p14:creationId xmlns:p14="http://schemas.microsoft.com/office/powerpoint/2010/main" xmlns="" val="538656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991" y="315273"/>
            <a:ext cx="4560034" cy="1217835"/>
          </a:xfrm>
          <a:solidFill>
            <a:schemeClr val="bg1">
              <a:alpha val="85000"/>
            </a:schemeClr>
          </a:solidFill>
        </p:spPr>
        <p:txBody>
          <a:bodyPr>
            <a:normAutofit/>
          </a:bodyPr>
          <a:lstStyle/>
          <a:p>
            <a:r>
              <a:rPr lang="ru-RU" dirty="0" smtClean="0"/>
              <a:t>Какую роль играет спорт в жизни человека? </a:t>
            </a:r>
            <a:endParaRPr lang="ru-RU" dirty="0"/>
          </a:p>
        </p:txBody>
      </p:sp>
      <p:sp>
        <p:nvSpPr>
          <p:cNvPr id="4" name="Текст 3"/>
          <p:cNvSpPr>
            <a:spLocks noGrp="1"/>
          </p:cNvSpPr>
          <p:nvPr>
            <p:ph type="body" sz="half" idx="2"/>
          </p:nvPr>
        </p:nvSpPr>
        <p:spPr>
          <a:xfrm>
            <a:off x="211991" y="1533108"/>
            <a:ext cx="4560034" cy="5126772"/>
          </a:xfrm>
          <a:solidFill>
            <a:schemeClr val="bg1">
              <a:alpha val="85000"/>
            </a:schemeClr>
          </a:solidFill>
        </p:spPr>
        <p:txBody>
          <a:bodyPr>
            <a:noAutofit/>
          </a:bodyPr>
          <a:lstStyle/>
          <a:p>
            <a:r>
              <a:rPr lang="ru-RU" sz="2000" dirty="0" smtClean="0"/>
              <a:t>Во всём мире люди её видят по-разному. Одни очень прохладно относятся к спорту и некоторые даже считают его бесполезной тратой времени. Другие люди видят смысл спорта и их, к счастью, больше чем первых. Причём каждый из них может иметь разное отношение к спорту: кто-то предпочитает смотреть его по телевизору, кто-то предпочитает просто заниматься каким-либо видом спорта или общефизической подготовкой, ну а для кого-то спорт – это средство существования. Среди последних могут быть действующие спортсмены, тренеры, врачи, директоры различных спортивных обществ, попечители спорта и др.</a:t>
            </a:r>
            <a:endParaRPr lang="ru-RU" sz="2000" dirty="0"/>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035039" y="315273"/>
            <a:ext cx="5400000" cy="3174687"/>
          </a:xfrm>
        </p:spPr>
      </p:pic>
      <p:pic>
        <p:nvPicPr>
          <p:cNvPr id="8" name="Рисунок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41720" y="3703320"/>
            <a:ext cx="5293319" cy="2956560"/>
          </a:xfrm>
          <a:prstGeom prst="rect">
            <a:avLst/>
          </a:prstGeom>
        </p:spPr>
      </p:pic>
    </p:spTree>
    <p:extLst>
      <p:ext uri="{BB962C8B-B14F-4D97-AF65-F5344CB8AC3E}">
        <p14:creationId xmlns:p14="http://schemas.microsoft.com/office/powerpoint/2010/main" xmlns="" val="21795840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1">
              <a:alpha val="85000"/>
            </a:schemeClr>
          </a:solidFill>
        </p:spPr>
        <p:txBody>
          <a:bodyPr/>
          <a:lstStyle/>
          <a:p>
            <a:r>
              <a:rPr lang="ru-RU" dirty="0" smtClean="0"/>
              <a:t>Какие преимущества даёт спорт?</a:t>
            </a:r>
            <a:br>
              <a:rPr lang="ru-RU" dirty="0" smtClean="0"/>
            </a:b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5914708" y="457200"/>
            <a:ext cx="5471160" cy="2758440"/>
          </a:xfrm>
        </p:spPr>
      </p:pic>
      <p:sp>
        <p:nvSpPr>
          <p:cNvPr id="4" name="Текст 3"/>
          <p:cNvSpPr>
            <a:spLocks noGrp="1"/>
          </p:cNvSpPr>
          <p:nvPr>
            <p:ph type="body" sz="half" idx="2"/>
          </p:nvPr>
        </p:nvSpPr>
        <p:spPr>
          <a:solidFill>
            <a:schemeClr val="bg1">
              <a:alpha val="85000"/>
            </a:schemeClr>
          </a:solidFill>
        </p:spPr>
        <p:txBody>
          <a:bodyPr>
            <a:normAutofit/>
          </a:bodyPr>
          <a:lstStyle/>
          <a:p>
            <a:pPr marL="285750" indent="-285750">
              <a:buFont typeface="Arial" panose="020B0604020202020204" pitchFamily="34" charset="0"/>
              <a:buChar char="•"/>
            </a:pPr>
            <a:r>
              <a:rPr lang="ru-RU" sz="2000" dirty="0" smtClean="0"/>
              <a:t>Здоровье </a:t>
            </a:r>
          </a:p>
          <a:p>
            <a:pPr marL="285750" indent="-285750">
              <a:buFont typeface="Arial" panose="020B0604020202020204" pitchFamily="34" charset="0"/>
              <a:buChar char="•"/>
            </a:pPr>
            <a:r>
              <a:rPr lang="ru-RU" sz="2000" dirty="0" smtClean="0"/>
              <a:t>Сила</a:t>
            </a:r>
          </a:p>
          <a:p>
            <a:pPr marL="285750" indent="-285750">
              <a:buFont typeface="Arial" panose="020B0604020202020204" pitchFamily="34" charset="0"/>
              <a:buChar char="•"/>
            </a:pPr>
            <a:r>
              <a:rPr lang="ru-RU" sz="2000" dirty="0" smtClean="0"/>
              <a:t>Характер</a:t>
            </a:r>
          </a:p>
          <a:p>
            <a:pPr marL="285750" indent="-285750">
              <a:buFont typeface="Arial" panose="020B0604020202020204" pitchFamily="34" charset="0"/>
              <a:buChar char="•"/>
            </a:pPr>
            <a:r>
              <a:rPr lang="ru-RU" sz="2000" dirty="0" smtClean="0"/>
              <a:t>Досуг</a:t>
            </a:r>
          </a:p>
          <a:p>
            <a:pPr marL="285750" indent="-285750">
              <a:buFont typeface="Arial" panose="020B0604020202020204" pitchFamily="34" charset="0"/>
              <a:buChar char="•"/>
            </a:pPr>
            <a:r>
              <a:rPr lang="ru-RU" sz="2000" dirty="0" smtClean="0"/>
              <a:t>Хорошее настроение</a:t>
            </a:r>
          </a:p>
          <a:p>
            <a:pPr marL="285750" indent="-285750">
              <a:buFont typeface="Arial" panose="020B0604020202020204" pitchFamily="34" charset="0"/>
              <a:buChar char="•"/>
            </a:pPr>
            <a:r>
              <a:rPr lang="ru-RU" sz="2000" dirty="0" smtClean="0"/>
              <a:t>Снижение стресса </a:t>
            </a:r>
          </a:p>
          <a:p>
            <a:pPr marL="285750" indent="-285750">
              <a:buFont typeface="Arial" panose="020B0604020202020204" pitchFamily="34" charset="0"/>
              <a:buChar char="•"/>
            </a:pPr>
            <a:r>
              <a:rPr lang="ru-RU" sz="2000" dirty="0" smtClean="0"/>
              <a:t>Укрепление иммунитета </a:t>
            </a:r>
          </a:p>
          <a:p>
            <a:pPr marL="285750" indent="-285750">
              <a:buFont typeface="Arial" panose="020B0604020202020204" pitchFamily="34" charset="0"/>
              <a:buChar char="•"/>
            </a:pPr>
            <a:r>
              <a:rPr lang="ru-RU" sz="2000" dirty="0" smtClean="0"/>
              <a:t>Подтянутое тело</a:t>
            </a:r>
          </a:p>
          <a:p>
            <a:pPr marL="285750" indent="-285750">
              <a:buFont typeface="Arial" panose="020B0604020202020204" pitchFamily="34" charset="0"/>
              <a:buChar char="•"/>
            </a:pPr>
            <a:r>
              <a:rPr lang="ru-RU" sz="2000" dirty="0" smtClean="0"/>
              <a:t>Улучшение качества сна</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914708" y="3444240"/>
            <a:ext cx="5471160" cy="3143250"/>
          </a:xfrm>
          <a:prstGeom prst="rect">
            <a:avLst/>
          </a:prstGeom>
        </p:spPr>
      </p:pic>
    </p:spTree>
    <p:extLst>
      <p:ext uri="{BB962C8B-B14F-4D97-AF65-F5344CB8AC3E}">
        <p14:creationId xmlns:p14="http://schemas.microsoft.com/office/powerpoint/2010/main" xmlns="" val="3266889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4171165" y="3265012"/>
            <a:ext cx="3635375" cy="2526187"/>
          </a:xfrm>
        </p:spPr>
      </p:pic>
      <p:sp>
        <p:nvSpPr>
          <p:cNvPr id="4" name="Текст 3"/>
          <p:cNvSpPr>
            <a:spLocks noGrp="1"/>
          </p:cNvSpPr>
          <p:nvPr>
            <p:ph type="body" sz="half" idx="2"/>
          </p:nvPr>
        </p:nvSpPr>
        <p:spPr>
          <a:xfrm>
            <a:off x="172765" y="217012"/>
            <a:ext cx="11764440" cy="2739547"/>
          </a:xfrm>
          <a:solidFill>
            <a:schemeClr val="bg1">
              <a:alpha val="85000"/>
            </a:schemeClr>
          </a:solidFill>
        </p:spPr>
        <p:txBody>
          <a:bodyPr>
            <a:noAutofit/>
          </a:bodyPr>
          <a:lstStyle/>
          <a:p>
            <a:r>
              <a:rPr lang="ru-RU" sz="2400" dirty="0" smtClean="0"/>
              <a:t>Многие врачи рекомендуют спорт как профилактику многих заболеваний, а также физические нагрузки всегда были, есть и будут основой реабилитации после каких-либо заболеваний, операций, травм. Также рекомендуют абсолютно всем людям независимо от возраста заниматься циклическими видами спорта, (бег, плавание, катание на лыжах). Эти виды спорта при правильном дозировании нагрузки оказывают огромное положительное влияние на опорно-двигательный аппарат, при занятии этими видами спорта в работу включаются все группы мышц. Занятие физкультурой повышает стрессоустойчивость, что немаловажно для современного общества.</a:t>
            </a:r>
          </a:p>
        </p:txBody>
      </p:sp>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72765" y="3265012"/>
            <a:ext cx="3635375" cy="2526187"/>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169565" y="3265012"/>
            <a:ext cx="3767640" cy="2526187"/>
          </a:xfrm>
          <a:prstGeom prst="rect">
            <a:avLst/>
          </a:prstGeom>
        </p:spPr>
      </p:pic>
    </p:spTree>
    <p:extLst>
      <p:ext uri="{BB962C8B-B14F-4D97-AF65-F5344CB8AC3E}">
        <p14:creationId xmlns:p14="http://schemas.microsoft.com/office/powerpoint/2010/main" xmlns="" val="16732860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5849" y="447202"/>
            <a:ext cx="11421090" cy="2463638"/>
          </a:xfrm>
          <a:solidFill>
            <a:schemeClr val="bg1">
              <a:alpha val="85000"/>
            </a:schemeClr>
          </a:solidFill>
        </p:spPr>
        <p:txBody>
          <a:bodyPr>
            <a:noAutofit/>
          </a:bodyPr>
          <a:lstStyle/>
          <a:p>
            <a:pPr marL="0" indent="0">
              <a:buNone/>
            </a:pPr>
            <a:r>
              <a:rPr lang="ru-RU" sz="2400" dirty="0" smtClean="0"/>
              <a:t>В заключении можно сказать, что физическая культура и спорт постепенно развивается во всем мире, и с каждым днем все больше людей приобщаются к спортивным событиям и стараются участвовать в них. В настоящее время в нашей стране формируется активный интерес к здоровому образу жизни. По сути дела, можно говорить о том, что в Казахстане возникает новый социальный феномен, выражающийся в острой экономической заинтересованности граждан в сохранении здоровья как основы материального благополучия.</a:t>
            </a:r>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25849" y="3514080"/>
            <a:ext cx="3600000" cy="270000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336394" y="3514080"/>
            <a:ext cx="3600000" cy="270000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246939" y="3482340"/>
            <a:ext cx="3600000" cy="2700000"/>
          </a:xfrm>
          <a:prstGeom prst="rect">
            <a:avLst/>
          </a:prstGeom>
        </p:spPr>
      </p:pic>
    </p:spTree>
    <p:extLst>
      <p:ext uri="{BB962C8B-B14F-4D97-AF65-F5344CB8AC3E}">
        <p14:creationId xmlns:p14="http://schemas.microsoft.com/office/powerpoint/2010/main" xmlns="" val="333210320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565</Words>
  <Application>Microsoft Office PowerPoint</Application>
  <PresentationFormat>Произвольный</PresentationFormat>
  <Paragraphs>33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 Физкультура и спорт в нашей жизни</vt:lpstr>
      <vt:lpstr>Содержание</vt:lpstr>
      <vt:lpstr>Слайд 3</vt:lpstr>
      <vt:lpstr>Физкультура</vt:lpstr>
      <vt:lpstr>Зачем заниматься спортом? </vt:lpstr>
      <vt:lpstr>Какую роль играет спорт в жизни человека? </vt:lpstr>
      <vt:lpstr>Какие преимущества даёт спорт? </vt:lpstr>
      <vt:lpstr>Слайд 8</vt:lpstr>
      <vt:lpstr>Слайд 9</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Физкультура и спорт в нашей жизни</dc:title>
  <dc:creator>Иван</dc:creator>
  <cp:lastModifiedBy>пользователь</cp:lastModifiedBy>
  <cp:revision>9</cp:revision>
  <dcterms:created xsi:type="dcterms:W3CDTF">2020-04-06T15:51:15Z</dcterms:created>
  <dcterms:modified xsi:type="dcterms:W3CDTF">2022-11-05T07:50:13Z</dcterms:modified>
</cp:coreProperties>
</file>