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m4a" ContentType="audio/mp4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kra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6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 cstate="email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4E7E5439-E241-4869-96F8-F468F8E8EE67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FB6782C1-525D-4EE3-BA86-EFD3DB4715B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anose="020B0604020202020204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345" indent="-3429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150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175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200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225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.png"/><Relationship Id="rId7" Type="http://schemas.microsoft.com/office/2007/relationships/media" Target="../media/media3.mp3"/><Relationship Id="rId6" Type="http://schemas.openxmlformats.org/officeDocument/2006/relationships/audio" Target="../media/media3.mp3"/><Relationship Id="rId5" Type="http://schemas.microsoft.com/office/2007/relationships/media" Target="../media/media2.m4a"/><Relationship Id="rId4" Type="http://schemas.openxmlformats.org/officeDocument/2006/relationships/audio" Target="../media/media2.m4a"/><Relationship Id="rId3" Type="http://schemas.openxmlformats.org/officeDocument/2006/relationships/image" Target="../media/image3.png"/><Relationship Id="rId2" Type="http://schemas.microsoft.com/office/2007/relationships/media" Target="../media/media1.m4a"/><Relationship Id="rId1" Type="http://schemas.openxmlformats.org/officeDocument/2006/relationships/audio" Target="../media/media1.m4a"/></Relationships>
</file>

<file path=ppt/slides/_rels/slide3.xml.rels><?xml version="1.0" encoding="UTF-8" standalone="yes"?>
<Relationships xmlns="http://schemas.openxmlformats.org/package/2006/relationships"><Relationship Id="rId9" Type="http://schemas.microsoft.com/office/2007/relationships/media" Target="../media/media3.mp3"/><Relationship Id="rId8" Type="http://schemas.openxmlformats.org/officeDocument/2006/relationships/audio" Target="../media/media3.mp3"/><Relationship Id="rId7" Type="http://schemas.microsoft.com/office/2007/relationships/media" Target="../media/media6.m4a"/><Relationship Id="rId6" Type="http://schemas.openxmlformats.org/officeDocument/2006/relationships/audio" Target="../media/media6.m4a"/><Relationship Id="rId5" Type="http://schemas.microsoft.com/office/2007/relationships/media" Target="../media/media5.m4a"/><Relationship Id="rId4" Type="http://schemas.openxmlformats.org/officeDocument/2006/relationships/audio" Target="../media/media5.m4a"/><Relationship Id="rId3" Type="http://schemas.openxmlformats.org/officeDocument/2006/relationships/image" Target="../media/image3.png"/><Relationship Id="rId2" Type="http://schemas.microsoft.com/office/2007/relationships/media" Target="../media/media4.m4a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8.png"/><Relationship Id="rId14" Type="http://schemas.openxmlformats.org/officeDocument/2006/relationships/image" Target="../media/image7.GIF"/><Relationship Id="rId13" Type="http://schemas.openxmlformats.org/officeDocument/2006/relationships/image" Target="../media/image1.svg"/><Relationship Id="rId12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audio" Target="../media/media4.m4a"/></Relationships>
</file>

<file path=ppt/slides/_rels/slide4.xml.rels><?xml version="1.0" encoding="UTF-8" standalone="yes"?>
<Relationships xmlns="http://schemas.openxmlformats.org/package/2006/relationships"><Relationship Id="rId9" Type="http://schemas.microsoft.com/office/2007/relationships/media" Target="../media/media3.mp3"/><Relationship Id="rId8" Type="http://schemas.openxmlformats.org/officeDocument/2006/relationships/audio" Target="../media/media3.mp3"/><Relationship Id="rId7" Type="http://schemas.microsoft.com/office/2007/relationships/media" Target="../media/media9.m4a"/><Relationship Id="rId6" Type="http://schemas.openxmlformats.org/officeDocument/2006/relationships/audio" Target="../media/media9.m4a"/><Relationship Id="rId5" Type="http://schemas.microsoft.com/office/2007/relationships/media" Target="../media/media8.m4a"/><Relationship Id="rId4" Type="http://schemas.openxmlformats.org/officeDocument/2006/relationships/audio" Target="../media/media8.m4a"/><Relationship Id="rId3" Type="http://schemas.openxmlformats.org/officeDocument/2006/relationships/image" Target="../media/image3.png"/><Relationship Id="rId2" Type="http://schemas.microsoft.com/office/2007/relationships/media" Target="../media/media7.m4a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jpeg"/><Relationship Id="rId10" Type="http://schemas.openxmlformats.org/officeDocument/2006/relationships/image" Target="../media/image4.png"/><Relationship Id="rId1" Type="http://schemas.openxmlformats.org/officeDocument/2006/relationships/audio" Target="../media/media7.m4a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audio" Target="../media/media12.m4a"/><Relationship Id="rId8" Type="http://schemas.openxmlformats.org/officeDocument/2006/relationships/image" Target="../media/image13.png"/><Relationship Id="rId7" Type="http://schemas.microsoft.com/office/2007/relationships/media" Target="../media/media3.mp3"/><Relationship Id="rId6" Type="http://schemas.openxmlformats.org/officeDocument/2006/relationships/audio" Target="../media/media3.mp3"/><Relationship Id="rId5" Type="http://schemas.microsoft.com/office/2007/relationships/media" Target="../media/media11.m4a"/><Relationship Id="rId4" Type="http://schemas.openxmlformats.org/officeDocument/2006/relationships/audio" Target="../media/media11.m4a"/><Relationship Id="rId3" Type="http://schemas.openxmlformats.org/officeDocument/2006/relationships/image" Target="../media/image3.png"/><Relationship Id="rId2" Type="http://schemas.microsoft.com/office/2007/relationships/media" Target="../media/media10.m4a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4.png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microsoft.com/office/2007/relationships/media" Target="../media/media12.m4a"/><Relationship Id="rId1" Type="http://schemas.openxmlformats.org/officeDocument/2006/relationships/audio" Target="../media/media10.m4a"/></Relationships>
</file>

<file path=ppt/slides/_rels/slide6.xml.rels><?xml version="1.0" encoding="UTF-8" standalone="yes"?>
<Relationships xmlns="http://schemas.openxmlformats.org/package/2006/relationships"><Relationship Id="rId9" Type="http://schemas.microsoft.com/office/2007/relationships/media" Target="../media/media3.mp3"/><Relationship Id="rId8" Type="http://schemas.openxmlformats.org/officeDocument/2006/relationships/audio" Target="../media/media3.mp3"/><Relationship Id="rId7" Type="http://schemas.microsoft.com/office/2007/relationships/media" Target="../media/media15.m4a"/><Relationship Id="rId6" Type="http://schemas.openxmlformats.org/officeDocument/2006/relationships/audio" Target="../media/media15.m4a"/><Relationship Id="rId5" Type="http://schemas.microsoft.com/office/2007/relationships/media" Target="../media/media14.m4a"/><Relationship Id="rId4" Type="http://schemas.openxmlformats.org/officeDocument/2006/relationships/audio" Target="../media/media14.m4a"/><Relationship Id="rId3" Type="http://schemas.openxmlformats.org/officeDocument/2006/relationships/image" Target="../media/image3.png"/><Relationship Id="rId2" Type="http://schemas.microsoft.com/office/2007/relationships/media" Target="../media/media13.m4a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20.jpeg"/><Relationship Id="rId13" Type="http://schemas.openxmlformats.org/officeDocument/2006/relationships/image" Target="../media/image19.png"/><Relationship Id="rId12" Type="http://schemas.openxmlformats.org/officeDocument/2006/relationships/image" Target="../media/image18.png"/><Relationship Id="rId11" Type="http://schemas.openxmlformats.org/officeDocument/2006/relationships/image" Target="../media/image17.jpeg"/><Relationship Id="rId10" Type="http://schemas.openxmlformats.org/officeDocument/2006/relationships/image" Target="../media/image4.png"/><Relationship Id="rId1" Type="http://schemas.openxmlformats.org/officeDocument/2006/relationships/audio" Target="../media/media13.m4a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media" Target="../media/media3.mp3"/><Relationship Id="rId8" Type="http://schemas.openxmlformats.org/officeDocument/2006/relationships/audio" Target="../media/media3.mp3"/><Relationship Id="rId7" Type="http://schemas.microsoft.com/office/2007/relationships/media" Target="../media/media18.m4a"/><Relationship Id="rId6" Type="http://schemas.openxmlformats.org/officeDocument/2006/relationships/audio" Target="../media/media18.m4a"/><Relationship Id="rId5" Type="http://schemas.microsoft.com/office/2007/relationships/media" Target="../media/media17.m4a"/><Relationship Id="rId4" Type="http://schemas.openxmlformats.org/officeDocument/2006/relationships/audio" Target="../media/media17.m4a"/><Relationship Id="rId3" Type="http://schemas.openxmlformats.org/officeDocument/2006/relationships/image" Target="../media/image3.png"/><Relationship Id="rId2" Type="http://schemas.microsoft.com/office/2007/relationships/media" Target="../media/media16.m4a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24.GIF"/><Relationship Id="rId13" Type="http://schemas.openxmlformats.org/officeDocument/2006/relationships/image" Target="../media/image23.png"/><Relationship Id="rId12" Type="http://schemas.openxmlformats.org/officeDocument/2006/relationships/image" Target="../media/image22.png"/><Relationship Id="rId11" Type="http://schemas.openxmlformats.org/officeDocument/2006/relationships/image" Target="../media/image21.png"/><Relationship Id="rId10" Type="http://schemas.openxmlformats.org/officeDocument/2006/relationships/image" Target="../media/image4.png"/><Relationship Id="rId1" Type="http://schemas.openxmlformats.org/officeDocument/2006/relationships/audio" Target="../media/media16.m4a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.png"/><Relationship Id="rId7" Type="http://schemas.microsoft.com/office/2007/relationships/media" Target="../media/media3.mp3"/><Relationship Id="rId6" Type="http://schemas.openxmlformats.org/officeDocument/2006/relationships/audio" Target="../media/media3.mp3"/><Relationship Id="rId5" Type="http://schemas.microsoft.com/office/2007/relationships/media" Target="../media/media20.m4a"/><Relationship Id="rId4" Type="http://schemas.openxmlformats.org/officeDocument/2006/relationships/audio" Target="../media/media20.m4a"/><Relationship Id="rId3" Type="http://schemas.openxmlformats.org/officeDocument/2006/relationships/image" Target="../media/image3.png"/><Relationship Id="rId2" Type="http://schemas.microsoft.com/office/2007/relationships/media" Target="../media/media19.m4a"/><Relationship Id="rId1" Type="http://schemas.openxmlformats.org/officeDocument/2006/relationships/audio" Target="../media/media19.m4a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43467" y="643467"/>
            <a:ext cx="10905065" cy="5571066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723900" y="726948"/>
            <a:ext cx="10744200" cy="5404104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08295" y="1540241"/>
            <a:ext cx="9607160" cy="15846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spc="-12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Интерактивная</a:t>
            </a:r>
            <a:r>
              <a:rPr lang="en-US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игра</a:t>
            </a:r>
            <a:r>
              <a:rPr lang="en-US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endParaRPr lang="ru-RU" sz="5400" spc="-12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en-US" sz="5400" spc="-12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Россия</a:t>
            </a:r>
            <a:r>
              <a:rPr lang="en-US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5400" spc="-12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Родина</a:t>
            </a:r>
            <a:r>
              <a:rPr lang="en-US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400" spc="-12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моя</a:t>
            </a:r>
            <a:r>
              <a:rPr lang="en-US" sz="5400" spc="-12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!» </a:t>
            </a:r>
            <a:endParaRPr lang="en-US" sz="5400" spc="-12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8295" y="810429"/>
            <a:ext cx="986145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 «Детский сад №7 «Ромашка»»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Изображение выглядит как природа&#10;&#10;Автоматически созданное описание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97775" y="3339917"/>
            <a:ext cx="4336660" cy="250442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неп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69774" y="4702117"/>
            <a:ext cx="609600" cy="609600"/>
          </a:xfrm>
          <a:prstGeom prst="rect">
            <a:avLst/>
          </a:prstGeom>
        </p:spPr>
      </p:pic>
      <p:pic>
        <p:nvPicPr>
          <p:cNvPr id="5" name="неп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69774" y="3665807"/>
            <a:ext cx="609600" cy="609600"/>
          </a:xfrm>
          <a:prstGeom prst="rect">
            <a:avLst/>
          </a:prstGeom>
        </p:spPr>
      </p:pic>
      <p:pic>
        <p:nvPicPr>
          <p:cNvPr id="4" name="ап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34817" y="2166416"/>
            <a:ext cx="609600" cy="609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31632" y="1306913"/>
            <a:ext cx="3694595" cy="50714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4557" y="351692"/>
            <a:ext cx="118474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002060"/>
                </a:solidFill>
              </a:rPr>
              <a:t>Мы живем в стране с красивым названием Россия.</a:t>
            </a:r>
            <a:endParaRPr lang="ru-RU" sz="4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5740" y="1474470"/>
            <a:ext cx="64954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0" b="1" dirty="0">
                <a:solidFill>
                  <a:srgbClr val="002060"/>
                </a:solidFill>
              </a:rPr>
              <a:t>А как называются жители нашей страны?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9983" y="3415748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1. Русичи</a:t>
            </a:r>
            <a:endParaRPr lang="ru-RU" sz="4000" b="1" dirty="0">
              <a:solidFill>
                <a:srgbClr val="002060"/>
              </a:solidFill>
            </a:endParaRP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9983" y="4077467"/>
            <a:ext cx="270344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2.</a:t>
            </a: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rgbClr val="002060"/>
                </a:solidFill>
              </a:rPr>
              <a:t>Россияне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89983" y="4740937"/>
            <a:ext cx="24384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ru-RU" sz="4000" b="1" dirty="0">
                <a:solidFill>
                  <a:srgbClr val="002060"/>
                </a:solidFill>
              </a:rPr>
              <a:t>3.Славяне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1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2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н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44424" y="4399476"/>
            <a:ext cx="609600" cy="609600"/>
          </a:xfrm>
          <a:prstGeom prst="rect">
            <a:avLst/>
          </a:prstGeom>
        </p:spPr>
      </p:pic>
      <p:pic>
        <p:nvPicPr>
          <p:cNvPr id="33" name="н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15485" y="4427543"/>
            <a:ext cx="609600" cy="609600"/>
          </a:xfrm>
          <a:prstGeom prst="rect">
            <a:avLst/>
          </a:prstGeom>
        </p:spPr>
      </p:pic>
      <p:pic>
        <p:nvPicPr>
          <p:cNvPr id="36" name="н1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71596" y="3757091"/>
            <a:ext cx="609600" cy="609600"/>
          </a:xfrm>
          <a:prstGeom prst="rect">
            <a:avLst/>
          </a:prstGeom>
        </p:spPr>
      </p:pic>
      <p:pic>
        <p:nvPicPr>
          <p:cNvPr id="28" name="а5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25958" y="2014424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21067" y="1387408"/>
            <a:ext cx="3694595" cy="507140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5118399" y="1525272"/>
            <a:ext cx="1880230" cy="2436583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12" cstate="email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00973" y="1637335"/>
            <a:ext cx="1880230" cy="2212455"/>
          </a:xfrm>
          <a:prstGeom prst="rect">
            <a:avLst/>
          </a:prstGeom>
        </p:spPr>
      </p:pic>
      <p:pic>
        <p:nvPicPr>
          <p:cNvPr id="48" name="Рисунок 47" descr="Изображение выглядит как текст&#10;&#10;Автоматически созданное описание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5041440" y="4177549"/>
            <a:ext cx="2109120" cy="2310357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8583774" y="4114435"/>
            <a:ext cx="2056480" cy="23734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24818" y="2370208"/>
            <a:ext cx="7914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26219" y="2370207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5897" y="5109234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3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71043" y="5012260"/>
            <a:ext cx="46519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4</a:t>
            </a:r>
            <a:endParaRPr lang="ru-RU" sz="4400" b="1" dirty="0" smtClean="0">
              <a:solidFill>
                <a:schemeClr val="bg1"/>
              </a:solidFill>
            </a:endParaRPr>
          </a:p>
          <a:p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766" y="326571"/>
            <a:ext cx="11155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Найдите герб Российской Федерации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seq concurrent="1" nextAc="seek">
              <p:cTn id="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253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53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911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25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н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2287" y="4387275"/>
            <a:ext cx="609600" cy="609600"/>
          </a:xfrm>
          <a:prstGeom prst="rect">
            <a:avLst/>
          </a:prstGeom>
        </p:spPr>
      </p:pic>
      <p:pic>
        <p:nvPicPr>
          <p:cNvPr id="5" name="н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75462" y="3777675"/>
            <a:ext cx="609600" cy="609600"/>
          </a:xfrm>
          <a:prstGeom prst="rect">
            <a:avLst/>
          </a:prstGeom>
        </p:spPr>
      </p:pic>
      <p:pic>
        <p:nvPicPr>
          <p:cNvPr id="6" name="н2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89112" y="3816864"/>
            <a:ext cx="609600" cy="609600"/>
          </a:xfrm>
          <a:prstGeom prst="rect">
            <a:avLst/>
          </a:prstGeom>
        </p:spPr>
      </p:pic>
      <p:pic>
        <p:nvPicPr>
          <p:cNvPr id="8" name="а1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17362" y="2288462"/>
            <a:ext cx="609599" cy="609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07562" y="1399678"/>
            <a:ext cx="3694595" cy="5071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4988900" y="2077333"/>
            <a:ext cx="2451652" cy="16407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8837250" y="2078004"/>
            <a:ext cx="2466975" cy="16407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988900" y="4692075"/>
            <a:ext cx="2451652" cy="14403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8837250" y="4692075"/>
            <a:ext cx="2466975" cy="14403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35314" y="2513005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1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32359" y="2513005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62932" y="5078921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3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32359" y="4996875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4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1703" y="425723"/>
            <a:ext cx="11431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Найдите флаг Российской Федерации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2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91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н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35342" y="4162525"/>
            <a:ext cx="609600" cy="609600"/>
          </a:xfrm>
          <a:prstGeom prst="rect">
            <a:avLst/>
          </a:prstGeom>
        </p:spPr>
      </p:pic>
      <p:pic>
        <p:nvPicPr>
          <p:cNvPr id="10" name="н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2402" y="4162525"/>
            <a:ext cx="609600" cy="609600"/>
          </a:xfrm>
          <a:prstGeom prst="rect">
            <a:avLst/>
          </a:prstGeom>
        </p:spPr>
      </p:pic>
      <p:pic>
        <p:nvPicPr>
          <p:cNvPr id="9" name="а1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58764" y="2301198"/>
            <a:ext cx="609600" cy="609600"/>
          </a:xfrm>
          <a:prstGeom prst="rect">
            <a:avLst/>
          </a:prstGeom>
        </p:spPr>
      </p:pic>
      <p:pic>
        <p:nvPicPr>
          <p:cNvPr id="6" name="Рисунок 5" descr="Изображение выглядит как дерево, растение&#10;&#10;Автоматически созданное описание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219638" y="1224756"/>
            <a:ext cx="2232006" cy="2762483"/>
          </a:xfrm>
          <a:prstGeom prst="rect">
            <a:avLst/>
          </a:prstGeom>
        </p:spPr>
      </p:pic>
      <p:pic>
        <p:nvPicPr>
          <p:cNvPr id="7" name="н2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30542" y="4898676"/>
            <a:ext cx="609600" cy="609600"/>
          </a:xfrm>
          <a:prstGeom prst="rect">
            <a:avLst/>
          </a:prstGeom>
        </p:spPr>
      </p:pic>
      <p:pic>
        <p:nvPicPr>
          <p:cNvPr id="12" name="Рисунок 11" descr="Изображение выглядит как дерево&#10;&#10;Автоматически созданное описание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8655621" y="1242597"/>
            <a:ext cx="1753225" cy="27624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4951353" y="4189887"/>
            <a:ext cx="2500291" cy="2500291"/>
          </a:xfrm>
          <a:prstGeom prst="rect">
            <a:avLst/>
          </a:prstGeom>
        </p:spPr>
      </p:pic>
      <p:pic>
        <p:nvPicPr>
          <p:cNvPr id="16" name="Рисунок 15" descr="Изображение выглядит как дерево, внешний&#10;&#10;Автоматически созданное описание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8550689" y="4307157"/>
            <a:ext cx="2001037" cy="21516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321067" y="1387408"/>
            <a:ext cx="3694595" cy="507140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85549" y="2239117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1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60007" y="2221276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6161" y="4998262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mtClean="0">
                <a:solidFill>
                  <a:srgbClr val="002060"/>
                </a:solidFill>
              </a:rPr>
              <a:t>3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9372" y="4998261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4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067" y="235131"/>
            <a:ext cx="116967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Какое дерево принято считать символом России?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1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2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2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olidFill>
                  <a:srgbClr val="002060"/>
                </a:solidFill>
              </a:rPr>
              <a:t>Найди флаг Нижегородской области</a:t>
            </a:r>
            <a:endParaRPr lang="ru-RU" altLang="en-US">
              <a:solidFill>
                <a:srgbClr val="002060"/>
              </a:solidFill>
            </a:endParaRPr>
          </a:p>
        </p:txBody>
      </p:sp>
      <p:pic>
        <p:nvPicPr>
          <p:cNvPr id="13" name="н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71837" y="4605190"/>
            <a:ext cx="609600" cy="609600"/>
          </a:xfrm>
          <a:prstGeom prst="rect">
            <a:avLst/>
          </a:prstGeom>
        </p:spPr>
      </p:pic>
      <p:pic>
        <p:nvPicPr>
          <p:cNvPr id="14" name="н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65442" y="3721788"/>
            <a:ext cx="609600" cy="609600"/>
          </a:xfrm>
          <a:prstGeom prst="rect">
            <a:avLst/>
          </a:prstGeom>
        </p:spPr>
      </p:pic>
      <p:pic>
        <p:nvPicPr>
          <p:cNvPr id="16" name="н1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2747" y="3721788"/>
            <a:ext cx="609600" cy="609600"/>
          </a:xfrm>
          <a:prstGeom prst="rect">
            <a:avLst/>
          </a:prstGeom>
        </p:spPr>
      </p:pic>
      <p:pic>
        <p:nvPicPr>
          <p:cNvPr id="15" name="а1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45615" y="2625725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21067" y="1387408"/>
            <a:ext cx="3694595" cy="5071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25430" y="2122151"/>
            <a:ext cx="2599327" cy="18252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4866432" y="4605190"/>
            <a:ext cx="2738911" cy="156047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8456113" y="4605190"/>
            <a:ext cx="2599327" cy="156047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15662" y="2711189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1</a:t>
            </a:r>
            <a:endParaRPr lang="ru-RU" sz="4400" b="1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55879" y="2705474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15662" y="5000708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3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355879" y="5000707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4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pic>
        <p:nvPicPr>
          <p:cNvPr id="8" name="Замещающее содержимое 7" descr="флаг нн"/>
          <p:cNvPicPr>
            <a:picLocks noChangeAspect="1"/>
          </p:cNvPicPr>
          <p:nvPr>
            <p:ph idx="1"/>
          </p:nvPr>
        </p:nvPicPr>
        <p:blipFill>
          <a:blip r:embed="rId14"/>
          <a:stretch>
            <a:fillRect/>
          </a:stretch>
        </p:blipFill>
        <p:spPr>
          <a:xfrm>
            <a:off x="4813935" y="2157095"/>
            <a:ext cx="2624455" cy="1877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1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5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25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25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" name="н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4509" y="4583576"/>
            <a:ext cx="609600" cy="609600"/>
          </a:xfrm>
          <a:prstGeom prst="rect">
            <a:avLst/>
          </a:prstGeom>
        </p:spPr>
      </p:pic>
      <p:pic>
        <p:nvPicPr>
          <p:cNvPr id="11" name="н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44871" y="3618309"/>
            <a:ext cx="609600" cy="609600"/>
          </a:xfrm>
          <a:prstGeom prst="rect">
            <a:avLst/>
          </a:prstGeom>
        </p:spPr>
      </p:pic>
      <p:pic>
        <p:nvPicPr>
          <p:cNvPr id="12" name="н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15716" y="3618309"/>
            <a:ext cx="609600" cy="609600"/>
          </a:xfrm>
          <a:prstGeom prst="rect">
            <a:avLst/>
          </a:prstGeom>
        </p:spPr>
      </p:pic>
      <p:pic>
        <p:nvPicPr>
          <p:cNvPr id="13" name="а1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02073" y="2332264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21067" y="1387408"/>
            <a:ext cx="3694595" cy="50714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5868897" y="1456050"/>
            <a:ext cx="1518263" cy="25863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5108666" y="4498764"/>
            <a:ext cx="3197174" cy="220120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95806" y="1747811"/>
            <a:ext cx="2035192" cy="229458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108666" y="236450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1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071051" y="2332264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9116" y="514648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3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071051" y="5146481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4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5962" y="178046"/>
            <a:ext cx="11116491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Найдите герб города Богородска</a:t>
            </a:r>
            <a:endParaRPr lang="ru-RU" sz="6000" b="1" dirty="0" smtClean="0">
              <a:solidFill>
                <a:srgbClr val="002060"/>
              </a:solidFill>
            </a:endParaRPr>
          </a:p>
        </p:txBody>
      </p:sp>
      <p:pic>
        <p:nvPicPr>
          <p:cNvPr id="3" name="Замещающее содержимое 2" descr="bogorodsk-1"/>
          <p:cNvPicPr>
            <a:picLocks noChangeAspect="1"/>
          </p:cNvPicPr>
          <p:nvPr>
            <p:ph idx="1"/>
          </p:nvPr>
        </p:nvPicPr>
        <p:blipFill>
          <a:blip r:embed="rId14"/>
          <a:stretch>
            <a:fillRect/>
          </a:stretch>
        </p:blipFill>
        <p:spPr>
          <a:xfrm>
            <a:off x="9004935" y="4395470"/>
            <a:ext cx="1864995" cy="2145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1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5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25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2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н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11325" y="3841750"/>
            <a:ext cx="609600" cy="609600"/>
          </a:xfrm>
          <a:prstGeom prst="rect">
            <a:avLst/>
          </a:prstGeom>
        </p:spPr>
      </p:pic>
      <p:pic>
        <p:nvPicPr>
          <p:cNvPr id="11" name="н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57795" y="3811657"/>
            <a:ext cx="609600" cy="609600"/>
          </a:xfrm>
          <a:prstGeom prst="rect">
            <a:avLst/>
          </a:prstGeom>
        </p:spPr>
      </p:pic>
      <p:pic>
        <p:nvPicPr>
          <p:cNvPr id="12" name="а1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07061" y="2517694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50627" y="1500161"/>
            <a:ext cx="3694595" cy="50714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7395" y="548640"/>
            <a:ext cx="107246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Как называются жители города Богородска?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3783" y="2517694"/>
            <a:ext cx="378822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1. Богородяни</a:t>
            </a:r>
            <a:endParaRPr lang="ru-RU" sz="3600" b="1" dirty="0" err="1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3783" y="3276778"/>
            <a:ext cx="322652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2</a:t>
            </a:r>
            <a:r>
              <a:rPr lang="ru-RU" sz="3600" b="1" dirty="0" smtClean="0">
                <a:solidFill>
                  <a:srgbClr val="002060"/>
                </a:solidFill>
              </a:rPr>
              <a:t>. Богородцы</a:t>
            </a:r>
            <a:endParaRPr lang="ru-RU" sz="3600" b="1" dirty="0" err="1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3784" y="4035862"/>
            <a:ext cx="363147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3. Богородчане</a:t>
            </a:r>
            <a:endParaRPr lang="ru-RU" sz="36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1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5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2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27863" y="1318397"/>
            <a:ext cx="4163832" cy="4125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97680" y="209005"/>
            <a:ext cx="3359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Отлично!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7863" y="5630091"/>
            <a:ext cx="3529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Молодцы!</a:t>
            </a:r>
            <a:endParaRPr lang="ru-RU" sz="60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WPS Presentation</Application>
  <PresentationFormat>Широкоэкранный</PresentationFormat>
  <Paragraphs>79</Paragraphs>
  <Slides>9</Slides>
  <Notes>0</Notes>
  <HiddenSlides>0</HiddenSlides>
  <MMClips>26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Метрополия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kakra</dc:creator>
  <cp:lastModifiedBy>Елена Захарьева</cp:lastModifiedBy>
  <cp:revision>40</cp:revision>
  <dcterms:created xsi:type="dcterms:W3CDTF">2019-05-26T19:06:00Z</dcterms:created>
  <dcterms:modified xsi:type="dcterms:W3CDTF">2022-10-29T07:28:13Z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B56A87F75D584D4583CC99960DBDCE2A</vt:lpwstr>
  </property>
  <property fmtid="{D5CDD505-2E9C-101B-9397-08002B2CF9AE}" pid="3" name="KSOProductBuildVer">
    <vt:lpwstr>1049-11.2.0.11380</vt:lpwstr>
  </property>
</Properties>
</file>