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6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EF36-AA2B-4567-98C5-CE7B338CEE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15C91-B20E-42E2-8109-81BB446A9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086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EF36-AA2B-4567-98C5-CE7B338CEE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15C91-B20E-42E2-8109-81BB446A9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565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EF36-AA2B-4567-98C5-CE7B338CEE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15C91-B20E-42E2-8109-81BB446A9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874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EF36-AA2B-4567-98C5-CE7B338CEE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15C91-B20E-42E2-8109-81BB446A9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42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EF36-AA2B-4567-98C5-CE7B338CEE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15C91-B20E-42E2-8109-81BB446A9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0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EF36-AA2B-4567-98C5-CE7B338CEE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15C91-B20E-42E2-8109-81BB446A9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902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EF36-AA2B-4567-98C5-CE7B338CEE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15C91-B20E-42E2-8109-81BB446A9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272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EF36-AA2B-4567-98C5-CE7B338CEE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15C91-B20E-42E2-8109-81BB446A9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064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EF36-AA2B-4567-98C5-CE7B338CEE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15C91-B20E-42E2-8109-81BB446A9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29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EF36-AA2B-4567-98C5-CE7B338CEE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15C91-B20E-42E2-8109-81BB446A9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28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EF36-AA2B-4567-98C5-CE7B338CEE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15C91-B20E-42E2-8109-81BB446A9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95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CEF36-AA2B-4567-98C5-CE7B338CEE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15C91-B20E-42E2-8109-81BB446A9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309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hevostik.ru/" TargetMode="External"/><Relationship Id="rId7" Type="http://schemas.openxmlformats.org/officeDocument/2006/relationships/hyperlink" Target="https://video.detlektor.ru/29_new" TargetMode="External"/><Relationship Id="rId2" Type="http://schemas.openxmlformats.org/officeDocument/2006/relationships/hyperlink" Target="https://childrenscience.ru/courses/environment/42/3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youtube.com/watch?v=ncmBCDqiaTw&amp;t=364s" TargetMode="External"/><Relationship Id="rId5" Type="http://schemas.openxmlformats.org/officeDocument/2006/relationships/hyperlink" Target="https://www.youtube.com/watch?v=lvu5ro7y7Y0&amp;t=282s" TargetMode="External"/><Relationship Id="rId4" Type="http://schemas.openxmlformats.org/officeDocument/2006/relationships/hyperlink" Target="https://www.youtube.com/watch?v=qnS9sfDRpzI&amp;t=19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6.jpeg"/><Relationship Id="rId4" Type="http://schemas.openxmlformats.org/officeDocument/2006/relationships/image" Target="../media/image11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4927" y="1768415"/>
            <a:ext cx="9313906" cy="543375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Какие бывают животные.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589" y="2715760"/>
            <a:ext cx="4533308" cy="2549986"/>
          </a:xfrm>
        </p:spPr>
      </p:pic>
    </p:spTree>
    <p:extLst>
      <p:ext uri="{BB962C8B-B14F-4D97-AF65-F5344CB8AC3E}">
        <p14:creationId xmlns:p14="http://schemas.microsoft.com/office/powerpoint/2010/main" val="81813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Встречаются ли такие животные в природе?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Нет, конечно!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261" y="2717320"/>
            <a:ext cx="1850576" cy="185057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Таких животных не существует.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093" y="2717320"/>
            <a:ext cx="1817622" cy="1759789"/>
          </a:xfrm>
        </p:spPr>
      </p:pic>
    </p:spTree>
    <p:extLst>
      <p:ext uri="{BB962C8B-B14F-4D97-AF65-F5344CB8AC3E}">
        <p14:creationId xmlns:p14="http://schemas.microsoft.com/office/powerpoint/2010/main" val="252493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064" y="4702683"/>
            <a:ext cx="2358740" cy="13267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Подведем итоги урока.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Что мы узнали?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Животные делятся на группы</a:t>
            </a:r>
          </a:p>
          <a:p>
            <a:pPr marL="514350" indent="-514350">
              <a:buAutoNum type="arabicPeriod"/>
            </a:pPr>
            <a:r>
              <a:rPr lang="ru-RU" dirty="0" smtClean="0"/>
              <a:t>Всего таких групп 6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dirty="0" smtClean="0"/>
              <a:t>Все животные имеют свои признаки</a:t>
            </a:r>
          </a:p>
          <a:p>
            <a:pPr marL="514350" indent="-514350">
              <a:buAutoNum type="arabicPeriod"/>
            </a:pPr>
            <a:endParaRPr lang="ru-RU" dirty="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Чему научились?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Называть группы животных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Выделять признаки животных </a:t>
            </a:r>
          </a:p>
          <a:p>
            <a:pPr marL="514350" indent="-514350">
              <a:buAutoNum type="arabicPeriod"/>
            </a:pPr>
            <a:r>
              <a:rPr lang="ru-RU" dirty="0" smtClean="0"/>
              <a:t>Отличать существующих животных от </a:t>
            </a:r>
            <a:r>
              <a:rPr lang="ru-RU" dirty="0" err="1" smtClean="0"/>
              <a:t>несущевствующих</a:t>
            </a:r>
            <a:r>
              <a:rPr lang="ru-RU" dirty="0" smtClean="0"/>
              <a:t> 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400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244" y="3358073"/>
            <a:ext cx="2182135" cy="14554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836762"/>
            <a:ext cx="3464793" cy="65560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Домашнее задание.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       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Угадай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, что это такое?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742536"/>
            <a:ext cx="3464793" cy="4002247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Выполни домашнее задание в прикрепленном файле и отправь файл на почту с пометкой:</a:t>
            </a:r>
          </a:p>
          <a:p>
            <a:r>
              <a:rPr lang="ru-RU" sz="1800" dirty="0" smtClean="0"/>
              <a:t>«Домашнее задание по окружающему миру по теме: Какие бывают животные. От ФИО»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7838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815" y="483080"/>
            <a:ext cx="10515600" cy="53483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Полезные ссылки: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337094"/>
            <a:ext cx="9548004" cy="5236233"/>
          </a:xfrm>
        </p:spPr>
        <p:txBody>
          <a:bodyPr>
            <a:normAutofit/>
          </a:bodyPr>
          <a:lstStyle/>
          <a:p>
            <a:r>
              <a:rPr lang="en-US" sz="2000" dirty="0" smtClean="0">
                <a:hlinkClick r:id="rId2"/>
              </a:rPr>
              <a:t>https://childrenscience.ru/courses/environment/42/3/</a:t>
            </a:r>
            <a:r>
              <a:rPr lang="ru-RU" sz="2000" dirty="0" smtClean="0"/>
              <a:t> (Наука и дети)</a:t>
            </a:r>
          </a:p>
          <a:p>
            <a:endParaRPr lang="ru-RU" dirty="0"/>
          </a:p>
          <a:p>
            <a:r>
              <a:rPr lang="en-US" sz="2000" dirty="0" smtClean="0">
                <a:hlinkClick r:id="rId3"/>
              </a:rPr>
              <a:t>https://chevostik.ru/</a:t>
            </a:r>
            <a:r>
              <a:rPr lang="ru-RU" sz="2000" dirty="0" smtClean="0"/>
              <a:t> (</a:t>
            </a:r>
            <a:r>
              <a:rPr lang="ru-RU" sz="2000" dirty="0" err="1" smtClean="0"/>
              <a:t>Чевостик</a:t>
            </a:r>
            <a:r>
              <a:rPr lang="ru-RU" sz="2000" dirty="0" smtClean="0"/>
              <a:t>)</a:t>
            </a:r>
          </a:p>
          <a:p>
            <a:endParaRPr lang="ru-RU" dirty="0"/>
          </a:p>
          <a:p>
            <a:r>
              <a:rPr lang="en-US" sz="2000" dirty="0" smtClean="0">
                <a:hlinkClick r:id="rId4"/>
              </a:rPr>
              <a:t>https://www.youtube.com/watch?v=qnS9sfDRpzI&amp;t=19s</a:t>
            </a:r>
            <a:r>
              <a:rPr lang="ru-RU" sz="2000" dirty="0" smtClean="0"/>
              <a:t> (Р.Б. Соловьев)</a:t>
            </a:r>
          </a:p>
          <a:p>
            <a:endParaRPr lang="ru-RU" dirty="0"/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https://www.youtube.com/watch?v=lvu5ro7y7Y0&amp;t=282s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(Катя и Эф. Животные)</a:t>
            </a:r>
          </a:p>
          <a:p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6"/>
              </a:rPr>
              <a:t>https://www.youtube.com/watch?v=ncmBCDqiaTw&amp;t=364s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(Просто о важном. Про Миру и Гошу - Африка (22 серия)</a:t>
            </a:r>
          </a:p>
          <a:p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7"/>
              </a:rPr>
              <a:t>https://video.detlektor.ru/29_new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Видеолекторий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А. Толмачева)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1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Повторение изученного.</a:t>
            </a:r>
            <a:br>
              <a:rPr lang="ru-RU" b="1" dirty="0" smtClean="0"/>
            </a:br>
            <a:r>
              <a:rPr lang="ru-RU" b="1" dirty="0" smtClean="0"/>
              <a:t>«Какие бывают растения»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Назови растения.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754" y="3006726"/>
            <a:ext cx="3556300" cy="21949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Проверим ответы.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/>
              <a:t>С</a:t>
            </a:r>
            <a:r>
              <a:rPr lang="ru-RU" dirty="0" smtClean="0"/>
              <a:t>осна</a:t>
            </a:r>
          </a:p>
          <a:p>
            <a:pPr marL="514350" indent="-514350">
              <a:buAutoNum type="arabicPeriod"/>
            </a:pPr>
            <a:r>
              <a:rPr lang="ru-RU" dirty="0"/>
              <a:t>К</a:t>
            </a:r>
            <a:r>
              <a:rPr lang="ru-RU" dirty="0" smtClean="0"/>
              <a:t>алина</a:t>
            </a:r>
          </a:p>
          <a:p>
            <a:pPr marL="514350" indent="-514350">
              <a:buAutoNum type="arabicPeriod"/>
            </a:pPr>
            <a:r>
              <a:rPr lang="ru-RU" dirty="0" smtClean="0"/>
              <a:t>Орешник</a:t>
            </a:r>
          </a:p>
          <a:p>
            <a:pPr marL="514350" indent="-514350">
              <a:buAutoNum type="arabicPeriod"/>
            </a:pPr>
            <a:r>
              <a:rPr lang="ru-RU" dirty="0" smtClean="0"/>
              <a:t>Клен</a:t>
            </a:r>
          </a:p>
          <a:p>
            <a:pPr marL="514350" indent="-514350">
              <a:buAutoNum type="arabicPeriod"/>
            </a:pPr>
            <a:r>
              <a:rPr lang="ru-RU" dirty="0" smtClean="0"/>
              <a:t>Одуванчик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Репейник</a:t>
            </a:r>
          </a:p>
          <a:p>
            <a:pPr marL="514350" indent="-514350">
              <a:buAutoNum type="arabicPeriod"/>
            </a:pPr>
            <a:r>
              <a:rPr lang="ru-RU" dirty="0" smtClean="0"/>
              <a:t>Незабудка 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1388" y="3146934"/>
            <a:ext cx="1564000" cy="1915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9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 какие группы делятся растения?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3022749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Назови группы растений.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Кустарники</a:t>
            </a:r>
          </a:p>
          <a:p>
            <a:pPr marL="514350" indent="-514350">
              <a:buAutoNum type="arabicPeriod"/>
            </a:pPr>
            <a:r>
              <a:rPr lang="ru-RU" dirty="0" smtClean="0"/>
              <a:t>Деревья</a:t>
            </a:r>
          </a:p>
          <a:p>
            <a:pPr marL="514350" indent="-514350">
              <a:buAutoNum type="arabicPeriod"/>
            </a:pPr>
            <a:r>
              <a:rPr lang="ru-RU" dirty="0" smtClean="0"/>
              <a:t>Трава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157932" y="1632391"/>
            <a:ext cx="6280030" cy="82813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Найди ошибку</a:t>
            </a:r>
          </a:p>
          <a:p>
            <a:pPr algn="ctr"/>
            <a:r>
              <a:rPr lang="ru-RU" dirty="0" smtClean="0">
                <a:solidFill>
                  <a:schemeClr val="accent6"/>
                </a:solidFill>
              </a:rPr>
              <a:t>И обоснуй (докажи) ответ.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037162" y="2505075"/>
            <a:ext cx="7763774" cy="36845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Кустарники: </a:t>
            </a:r>
            <a:r>
              <a:rPr lang="ru-RU" dirty="0" smtClean="0"/>
              <a:t>клен, липа, крыжовник </a:t>
            </a:r>
          </a:p>
          <a:p>
            <a:pPr marL="0" indent="0">
              <a:buNone/>
            </a:pPr>
            <a:r>
              <a:rPr lang="ru-RU" sz="1400" dirty="0" smtClean="0"/>
              <a:t>(клен, липа – деревья)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Трава: </a:t>
            </a:r>
            <a:r>
              <a:rPr lang="ru-RU" dirty="0" smtClean="0"/>
              <a:t>одуванчик, осока, рябина </a:t>
            </a:r>
          </a:p>
          <a:p>
            <a:pPr marL="0" indent="0">
              <a:buNone/>
            </a:pPr>
            <a:r>
              <a:rPr lang="ru-RU" sz="1400" dirty="0" smtClean="0"/>
              <a:t>(рябина –дерево)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Деревья: </a:t>
            </a:r>
            <a:r>
              <a:rPr lang="ru-RU" dirty="0" smtClean="0"/>
              <a:t>дуб, береза, щавель </a:t>
            </a:r>
          </a:p>
          <a:p>
            <a:pPr marL="0" indent="0">
              <a:buNone/>
            </a:pPr>
            <a:r>
              <a:rPr lang="ru-RU" sz="1400" dirty="0" smtClean="0"/>
              <a:t>(щавель – трава)</a:t>
            </a:r>
            <a:endParaRPr lang="ru-RU" sz="1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649" y="3274914"/>
            <a:ext cx="1624385" cy="198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9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Мы в лесу. Назови ярусы леса.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Рассмотри картинку и назови ярусы.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8" y="2760453"/>
            <a:ext cx="5911577" cy="312093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Проверь себя.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870563"/>
            <a:ext cx="5758984" cy="301082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952" y="1046111"/>
            <a:ext cx="1400098" cy="171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71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633" y="5398655"/>
            <a:ext cx="2527541" cy="11710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Растения. </a:t>
            </a:r>
            <a:br>
              <a:rPr lang="ru-RU" b="1" dirty="0" smtClean="0"/>
            </a:br>
            <a:r>
              <a:rPr lang="ru-RU" b="1" dirty="0" smtClean="0"/>
              <a:t>Сходства. Отличия.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Чем различаются растения?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Растения отличаются своим строением (отдельными частями), высотой, размером.</a:t>
            </a:r>
          </a:p>
          <a:p>
            <a:pPr marL="514350" indent="-514350">
              <a:buAutoNum type="arabicPeriod"/>
            </a:pPr>
            <a:r>
              <a:rPr lang="ru-RU" dirty="0" smtClean="0"/>
              <a:t>Средой произрастания.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Чем похожи растения?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Растения – это живая природа. Они питаются, дышат, растут, размножаются, умирают.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899" y="5387660"/>
            <a:ext cx="2521790" cy="11820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561" y="3452590"/>
            <a:ext cx="1120181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0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46301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Какие бывают животные. </a:t>
            </a: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295" y="1630392"/>
            <a:ext cx="4574585" cy="3155649"/>
          </a:xfrm>
        </p:spPr>
      </p:pic>
    </p:spTree>
    <p:extLst>
      <p:ext uri="{BB962C8B-B14F-4D97-AF65-F5344CB8AC3E}">
        <p14:creationId xmlns:p14="http://schemas.microsoft.com/office/powerpoint/2010/main" val="9418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1186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 какие группы можно поделить этих животных?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свой ответ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Насекомые </a:t>
            </a:r>
            <a:r>
              <a:rPr lang="ru-RU" sz="2000" dirty="0" smtClean="0">
                <a:solidFill>
                  <a:srgbClr val="FF0000"/>
                </a:solidFill>
              </a:rPr>
              <a:t>(пчела, муравей, муха)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Рыбы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(щука, окунь, карась)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Птицы </a:t>
            </a:r>
            <a:r>
              <a:rPr lang="ru-RU" sz="2000" dirty="0" smtClean="0">
                <a:solidFill>
                  <a:srgbClr val="7030A0"/>
                </a:solidFill>
              </a:rPr>
              <a:t>(стриж, скворец, ласточка)</a:t>
            </a:r>
            <a:endParaRPr lang="ru-RU" sz="2000" dirty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Звери </a:t>
            </a:r>
            <a:r>
              <a:rPr lang="ru-RU" sz="2400" dirty="0" smtClean="0">
                <a:solidFill>
                  <a:srgbClr val="0070C0"/>
                </a:solidFill>
              </a:rPr>
              <a:t>(млекопитающие) </a:t>
            </a:r>
            <a:r>
              <a:rPr lang="ru-RU" sz="2000" dirty="0" smtClean="0">
                <a:solidFill>
                  <a:srgbClr val="0070C0"/>
                </a:solidFill>
              </a:rPr>
              <a:t>(волк, медведь, кот)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Земноводные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(лягушка, жаба)</a:t>
            </a:r>
          </a:p>
          <a:p>
            <a:r>
              <a:rPr lang="ru-RU" dirty="0" smtClean="0"/>
              <a:t>Пресмыкающиеся </a:t>
            </a:r>
            <a:r>
              <a:rPr lang="ru-RU" sz="2000" dirty="0" smtClean="0"/>
              <a:t>(крокодил ящерица, черепаха)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К какой группе можно отнести этих животных?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588" y="2505075"/>
            <a:ext cx="1746210" cy="229983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423" y="2505075"/>
            <a:ext cx="2150853" cy="16131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679" y="4347369"/>
            <a:ext cx="2070340" cy="11645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901" y="2505075"/>
            <a:ext cx="1613140" cy="16131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900" y="4347369"/>
            <a:ext cx="1683630" cy="116456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588" y="4929652"/>
            <a:ext cx="1746210" cy="130965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3548" y="698860"/>
            <a:ext cx="770370" cy="9432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679" y="5581835"/>
            <a:ext cx="2070340" cy="114564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509" y="5584247"/>
            <a:ext cx="1676021" cy="111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22694"/>
            <a:ext cx="3932237" cy="35540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Вывод.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>
                <a:solidFill>
                  <a:schemeClr val="accent6"/>
                </a:solidFill>
              </a:rPr>
              <a:t>Среди животные есть 1.</a:t>
            </a:r>
            <a:r>
              <a:rPr lang="ru-RU" sz="3100" b="1" dirty="0" smtClean="0"/>
              <a:t>насекомые, </a:t>
            </a:r>
            <a:br>
              <a:rPr lang="ru-RU" sz="3100" b="1" dirty="0" smtClean="0"/>
            </a:br>
            <a:r>
              <a:rPr lang="ru-RU" sz="3100" b="1" dirty="0" smtClean="0">
                <a:solidFill>
                  <a:schemeClr val="accent6"/>
                </a:solidFill>
              </a:rPr>
              <a:t>2.</a:t>
            </a:r>
            <a:r>
              <a:rPr lang="ru-RU" sz="3100" b="1" dirty="0" smtClean="0"/>
              <a:t>рыбы, </a:t>
            </a:r>
            <a:br>
              <a:rPr lang="ru-RU" sz="3100" b="1" dirty="0" smtClean="0"/>
            </a:br>
            <a:r>
              <a:rPr lang="ru-RU" sz="3100" b="1" dirty="0" smtClean="0">
                <a:solidFill>
                  <a:schemeClr val="accent6"/>
                </a:solidFill>
              </a:rPr>
              <a:t>3.</a:t>
            </a:r>
            <a:r>
              <a:rPr lang="ru-RU" sz="3100" b="1" dirty="0" smtClean="0"/>
              <a:t>птицы, </a:t>
            </a:r>
            <a:br>
              <a:rPr lang="ru-RU" sz="3100" b="1" dirty="0" smtClean="0"/>
            </a:br>
            <a:r>
              <a:rPr lang="ru-RU" sz="3100" b="1" dirty="0" smtClean="0">
                <a:solidFill>
                  <a:schemeClr val="accent6"/>
                </a:solidFill>
              </a:rPr>
              <a:t>4.</a:t>
            </a:r>
            <a:r>
              <a:rPr lang="ru-RU" sz="3100" b="1" dirty="0" smtClean="0"/>
              <a:t>звери, </a:t>
            </a:r>
            <a:br>
              <a:rPr lang="ru-RU" sz="3100" b="1" dirty="0" smtClean="0"/>
            </a:br>
            <a:r>
              <a:rPr lang="ru-RU" sz="3100" b="1" dirty="0" smtClean="0">
                <a:solidFill>
                  <a:schemeClr val="accent6"/>
                </a:solidFill>
              </a:rPr>
              <a:t>5.</a:t>
            </a:r>
            <a:r>
              <a:rPr lang="ru-RU" sz="3100" b="1" dirty="0" smtClean="0"/>
              <a:t>земноводные, </a:t>
            </a:r>
            <a:r>
              <a:rPr lang="ru-RU" sz="3100" b="1" dirty="0" smtClean="0">
                <a:solidFill>
                  <a:schemeClr val="accent6"/>
                </a:solidFill>
              </a:rPr>
              <a:t>6.</a:t>
            </a:r>
            <a:r>
              <a:rPr lang="ru-RU" sz="3100" b="1" dirty="0" smtClean="0"/>
              <a:t>пресмыкающиеся.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3795623"/>
            <a:ext cx="3932237" cy="2760452"/>
          </a:xfrm>
        </p:spPr>
        <p:txBody>
          <a:bodyPr>
            <a:norm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Животные делятся на группы по различным признакам.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432" y="1733909"/>
            <a:ext cx="3080952" cy="2346385"/>
          </a:xfrm>
        </p:spPr>
      </p:pic>
    </p:spTree>
    <p:extLst>
      <p:ext uri="{BB962C8B-B14F-4D97-AF65-F5344CB8AC3E}">
        <p14:creationId xmlns:p14="http://schemas.microsoft.com/office/powerpoint/2010/main" val="248936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Проверь себя.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7804" y="1681164"/>
            <a:ext cx="11499010" cy="50994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Соотнеси признаки и группу животных.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7804" y="2505075"/>
            <a:ext cx="5669771" cy="417177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4 ноги и шерсть – это …</a:t>
            </a:r>
          </a:p>
          <a:p>
            <a:pPr marL="0" indent="0" algn="ctr">
              <a:buNone/>
            </a:pPr>
            <a:r>
              <a:rPr lang="ru-RU" b="1" i="1" u="sng" dirty="0" smtClean="0">
                <a:solidFill>
                  <a:srgbClr val="FFFF00"/>
                </a:solidFill>
              </a:rPr>
              <a:t>Звери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4 ноги  и роговые чешуйки – это …</a:t>
            </a:r>
          </a:p>
          <a:p>
            <a:pPr marL="0" indent="0" algn="ctr">
              <a:buNone/>
            </a:pPr>
            <a:r>
              <a:rPr lang="ru-RU" b="1" i="1" u="sng" dirty="0" smtClean="0">
                <a:solidFill>
                  <a:srgbClr val="FFFF00"/>
                </a:solidFill>
              </a:rPr>
              <a:t>Пресмыкающиеся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4 ноги и голая кожа – это…</a:t>
            </a:r>
          </a:p>
          <a:p>
            <a:pPr marL="0" indent="0" algn="ctr">
              <a:buNone/>
            </a:pPr>
            <a:r>
              <a:rPr lang="ru-RU" b="1" i="1" u="sng" dirty="0" smtClean="0">
                <a:solidFill>
                  <a:srgbClr val="FFFF00"/>
                </a:solidFill>
              </a:rPr>
              <a:t>Земноводные </a:t>
            </a:r>
            <a:endParaRPr lang="ru-RU" b="1" i="1" u="sng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5654615" cy="417177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2 ноги, 2 крыла и перья – это…</a:t>
            </a:r>
          </a:p>
          <a:p>
            <a:pPr marL="0" indent="0" algn="ctr">
              <a:buNone/>
            </a:pPr>
            <a:r>
              <a:rPr lang="ru-RU" b="1" i="1" u="sng" dirty="0" smtClean="0">
                <a:solidFill>
                  <a:srgbClr val="FFFF00"/>
                </a:solidFill>
              </a:rPr>
              <a:t>Птица</a:t>
            </a:r>
          </a:p>
          <a:p>
            <a:pPr marL="0" indent="0" algn="ctr">
              <a:buNone/>
            </a:pPr>
            <a:endParaRPr lang="ru-RU" b="1" i="1" u="sng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Плавники и чешуя  - это…</a:t>
            </a:r>
          </a:p>
          <a:p>
            <a:pPr marL="0" indent="0" algn="ctr">
              <a:buNone/>
            </a:pPr>
            <a:r>
              <a:rPr lang="ru-RU" b="1" i="1" u="sng" dirty="0" smtClean="0">
                <a:solidFill>
                  <a:srgbClr val="FFFF00"/>
                </a:solidFill>
              </a:rPr>
              <a:t>Рыба </a:t>
            </a:r>
          </a:p>
          <a:p>
            <a:pPr marL="0" indent="0">
              <a:buNone/>
            </a:pPr>
            <a:endParaRPr lang="ru-RU" b="1" i="1" u="sng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6 ног  - это…</a:t>
            </a:r>
          </a:p>
          <a:p>
            <a:pPr marL="0" indent="0" algn="ctr">
              <a:buNone/>
            </a:pPr>
            <a:r>
              <a:rPr lang="ru-RU" b="1" i="1" u="sng" dirty="0" smtClean="0">
                <a:solidFill>
                  <a:srgbClr val="FFFF00"/>
                </a:solidFill>
              </a:rPr>
              <a:t>Насекомое </a:t>
            </a:r>
          </a:p>
          <a:p>
            <a:pPr marL="0" indent="0">
              <a:buNone/>
            </a:pPr>
            <a:endParaRPr lang="ru-RU" b="1" i="1" u="sng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b="1" i="1" u="sng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b="1" i="1" u="sng" dirty="0" smtClean="0">
              <a:solidFill>
                <a:srgbClr val="FFFF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3789" y="365125"/>
            <a:ext cx="1371599" cy="167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1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4728</TotalTime>
  <Words>430</Words>
  <Application>Microsoft Office PowerPoint</Application>
  <PresentationFormat>Широкоэкранный</PresentationFormat>
  <Paragraphs>98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Какие бывают животные.</vt:lpstr>
      <vt:lpstr> Повторение изученного. «Какие бывают растения» </vt:lpstr>
      <vt:lpstr>На какие группы делятся растения?</vt:lpstr>
      <vt:lpstr>Мы в лесу. Назови ярусы леса.</vt:lpstr>
      <vt:lpstr>Растения.  Сходства. Отличия.</vt:lpstr>
      <vt:lpstr>Какие бывают животные. </vt:lpstr>
      <vt:lpstr>На какие группы можно поделить этих животных?</vt:lpstr>
      <vt:lpstr>                       Вывод. Среди животные есть 1.насекомые,  2.рыбы,  3.птицы,  4.звери,  5.земноводные, 6.пресмыкающиеся. </vt:lpstr>
      <vt:lpstr>Проверь себя.</vt:lpstr>
      <vt:lpstr>Встречаются ли такие животные в природе?</vt:lpstr>
      <vt:lpstr>Подведем итоги урока.</vt:lpstr>
      <vt:lpstr>Домашнее задание.</vt:lpstr>
      <vt:lpstr>Полезные ссылки: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бывают животные.</dc:title>
  <dc:creator>Пользоваь</dc:creator>
  <cp:lastModifiedBy>Пользоваь</cp:lastModifiedBy>
  <cp:revision>140</cp:revision>
  <dcterms:created xsi:type="dcterms:W3CDTF">2022-11-02T05:27:37Z</dcterms:created>
  <dcterms:modified xsi:type="dcterms:W3CDTF">2022-11-05T12:17:25Z</dcterms:modified>
</cp:coreProperties>
</file>