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32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11/5/2022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6518" y="412124"/>
            <a:ext cx="11397803" cy="6194738"/>
          </a:xfrm>
        </p:spPr>
        <p:txBody>
          <a:bodyPr/>
          <a:lstStyle/>
          <a:p>
            <a:pPr algn="ctr"/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</a:t>
            </a: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 №3 "Рябинка"</a:t>
            </a:r>
            <a:b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Конкурсная работа </a:t>
            </a: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Экспериментальная деятельность во второй группе раннего возраста «Капельки</a:t>
            </a: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br>
              <a:rPr lang="ru-RU" sz="18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«Все, что неизвестно – очень интересно!»</a:t>
            </a:r>
            <a:b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«Волшебница-водица!»</a:t>
            </a: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			Выполнили </a:t>
            </a: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Хасанова Е.Ю</a:t>
            </a:r>
            <a:b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					</a:t>
            </a: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800" b="1" dirty="0" err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Расковалова</a:t>
            </a: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Н.Е</a:t>
            </a: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Белоярский</a:t>
            </a:r>
            <a:b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2022 г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1600" dirty="0">
                <a:solidFill>
                  <a:schemeClr val="accent4">
                    <a:lumMod val="50000"/>
                  </a:schemeClr>
                </a:solidFill>
              </a:rPr>
            </a:br>
            <a:endParaRPr lang="ru-RU" sz="16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087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5053765" cy="1747234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прозрачная в реке,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стакане нашем - грязная!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Тебя не бросим мы в беде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Поможет салфетка нам отважная!</a:t>
            </a:r>
          </a:p>
        </p:txBody>
      </p:sp>
      <p:pic>
        <p:nvPicPr>
          <p:cNvPr id="1026" name="Picture 2" descr="https://sun9-47.userapi.com/s/v1/if2/PkLa3IZbHWyu7BDRyaPCV_Xh0b12Gwf27wZM8e61XQ2ikRGVTrqWs8M7j9WYvfuZJYhQXP14Tus7ZI3gHMgvPCT1.jpg?size=498x1080&amp;quality=95&amp;type=album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2550" y="2253803"/>
            <a:ext cx="2394442" cy="36174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13.userapi.com/s/v1/if2/bS9-NuS0dTamNoL6yL93p3oIAV-U3DeKUUaxWCUrSbz0FAmO8gh-NYmONJ9LM7c5yQ1cY88PCYSzzO7cgzEoioWT.jpg?size=498x1080&amp;quality=95&amp;type=album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77569" y="2237386"/>
            <a:ext cx="2561867" cy="36502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un9-15.userapi.com/s/v1/if2/MsLFZLviZdDhJcnzvXRmlBADlBnpWVlSnm_1aydPwy9OdbJEClJdAoC5u-lCdWXEEVggkVNGtpKh-eehPzix0tyD.jpg?size=497x1080&amp;quality=95&amp;type=album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87682" y="481064"/>
            <a:ext cx="3502538" cy="58017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851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Поставим ёмкость под неё,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Нальём поверх салфетки.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капелька, одна,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другая…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Смотрите,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капелька чистая, 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детки!</a:t>
            </a:r>
          </a:p>
        </p:txBody>
      </p:sp>
      <p:pic>
        <p:nvPicPr>
          <p:cNvPr id="2050" name="Picture 2" descr="https://sun9-30.userapi.com/s/v1/if2/TzYXT3E2kSnAk8OltORatp58dWgKVzljjTyqrG8gmuVVy5gP47IoFYIxXVp76zQjZg8oDEkwFcE4CL1VDRVJmMdF.jpg?size=497x1080&amp;quality=95&amp;type=album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88927" y="2150773"/>
            <a:ext cx="3141416" cy="42905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un9-62.userapi.com/s/v1/if2/RmFuocjaMMvFO_1SXeo38m90LcHV4-jPD9KLJPnNkZTrukuRzBdUvObCLyMs0ADWfOH3zZfKxOeBydE4uao5divf.jpg?size=497x1080&amp;quality=95&amp;type=album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8910" y="2150773"/>
            <a:ext cx="2233765" cy="26788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un9-9.userapi.com/s/v1/if2/Jf5jMqFO9luSyRi5Bi8VVxi061GOTobmIqA6BEScpk20_AJa1hEWsIGT8tvVVtAiD2oQ7_3gD2pJMab4GAqsC1Gn.jpg?size=1280x589&amp;quality=95&amp;type=album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33386" y="2787477"/>
            <a:ext cx="4018210" cy="2042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sun9-76.userapi.com/s/v1/if2/t2FjUVDb123VgEt_jXunYwAu_WeeM9_-d-DYdNxd0nVBujNTLoxS9UWWmQacrV9EFHzFtZ-DpGnaFjDjUcMI05s7.jpg?size=1280x589&amp;quality=95&amp;type=album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51560" y="157030"/>
            <a:ext cx="3709116" cy="25237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sun9-19.userapi.com/s/v1/if2/pN-zrfYPN5tU8Om9PbSPPX706O3009KkZ5-XoQYyYfYe8aHKt-4Uaucc5JgcW6_wwfKeC1JVaWu-xE1TpN9hVOt0.jpg?size=498x1080&amp;quality=95&amp;type=album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47062" y="3788410"/>
            <a:ext cx="2758302" cy="29621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7227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5118159" cy="1991932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ещё наша водица -</a:t>
            </a:r>
            <a:br>
              <a:rPr lang="ru-RU" sz="2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Выполняет чудеса!</a:t>
            </a:r>
            <a:br>
              <a:rPr lang="ru-RU" sz="2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Краски, пена пригодится</a:t>
            </a:r>
            <a:br>
              <a:rPr lang="ru-RU" sz="2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Будут белы облака!</a:t>
            </a:r>
          </a:p>
        </p:txBody>
      </p:sp>
      <p:pic>
        <p:nvPicPr>
          <p:cNvPr id="3074" name="Picture 2" descr="https://sun9-86.userapi.com/s/v1/if2/K4cIKwNT81iSJQMYnXhAtHLxlRWGk4jnPyExaHf6igkjTNQv2hyT5Sn0Dw7fvCpH02GGQL8HWc705b_MdKvFhBoE.jpg?size=498x1080&amp;quality=95&amp;type=album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45731" y="386368"/>
            <a:ext cx="3531947" cy="4546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un9-81.userapi.com/s/v1/if2/Mm60b20_iHgwZXG9WsqmiO-ywKLOUs6d41m04PKav0pwSBY5J51BRAJ1HJM-Oh7Dl1028_gK15hJet_a3FDuAT7t.jpg?size=498x1080&amp;quality=95&amp;type=album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9062" y="2343461"/>
            <a:ext cx="2973992" cy="4178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sun9-77.userapi.com/s/v1/if2/dwFxHcy8Zc-DmD8nfmS-vL5Tub9bgOJEy9Qg1LnpuM7r8dvDcJUu2d8Y0l65QpseebJSXab1QoIB8O4Z4HTlU00v.jpg?size=498x1080&amp;quality=95&amp;type=album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57"/>
          <a:stretch/>
        </p:blipFill>
        <p:spPr bwMode="auto">
          <a:xfrm>
            <a:off x="4185634" y="1790163"/>
            <a:ext cx="3543688" cy="427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7796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Капнем капельку цветную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дождик поливать.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Посмотрите на водицу -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Её просто не узнать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psv4.userapi.com/c537232/u221260040/docs/d46/b5d118956ba6/1653240052363.jpg?extra=eTAhHf8fTi0bUQl2TW9UnfcNLmuI5NAlwwxjs9AGLnS9CCeK1F6KhxF4DsoyXPtKzmQ-2Jgb7nQoFMfvG99NLAYyBDwcFjOC_c_OpBVx5Cw5iR1aKFvHcUxybHGpjJ2-zdti83yUNOq5JBWA-VBkfixCz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1049" y="2082199"/>
            <a:ext cx="3038740" cy="39666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psv4.userapi.com/c237231/u221260040/docs/d14/16a0614a12e2/1653240052385.jpg?extra=Rw1vmVZAveQdZr3O2TKjSyLgH0VQJYrkWuock6v8ffk0MfexfzcIMG6ZxpLSNfLGxWLCPIQDXLftAuW_bdjllDzeHw4GMJYT3F80Cbxd--PMTHlY7isGxKM18EMkwtmv9IU1HEQqBV3HNoD9_0z-VqcVZQ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53903" y="953039"/>
            <a:ext cx="3090501" cy="49712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psv4.userapi.com/c505536/u221260040/docs/d22/fd9ef62edf6d/1653240052315.jpg?extra=ZSqgGk-dLOwu84Jn6cW0ayYVOEeGgjifA5Y1vG67QHh_zY_lAYd-uNizUIAFViNkOdXTH3dxCzvx8hpUXKfzaBogZTUfU-Tc7lbhSc7o_BbVIhCFMI1Ox-vVC74qv9SprOa7ajohPhC5ELbZPoRcv2f6ow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39586" y="828432"/>
            <a:ext cx="4038973" cy="52204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0388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ещё водица может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предметы различать.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тяжёлые - потопит,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Легкие сможет удержать!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sun9-17.userapi.com/s/v1/if2/fZFZITrdO7RK-NUfT-3Q8Gj46AYTNv91lUko_SiJ539h2glAshC7QFtxYzg4o18nnQDxWJMOWYcNumTvEywEixOe.jpg?size=497x1080&amp;quality=95&amp;type=album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7701" y="2275045"/>
            <a:ext cx="3064142" cy="35453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un9-23.userapi.com/s/v1/if2/KiKudOh-FbynUfGrPioC61el2_ySXpSx69NZA3mXd5wL5CGBICi8hHNS7PaaLExJGoWdzHpGezNICP2J1HVw28Ic.jpg?size=497x1080&amp;quality=95&amp;type=album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79868" y="1486105"/>
            <a:ext cx="3398994" cy="43983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sun9-81.userapi.com/s/v1/if2/obe6UApS5wuIUDlkU98xHmcUG52vvdBZf3WTP-zYBzVxXrc7xwsdsrlphARz3ZDzJhCwnlrN8hV9OHl9i72JGaFM.jpg?size=498x1080&amp;quality=95&amp;type=album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81182" y="1571223"/>
            <a:ext cx="3169133" cy="44303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6192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5174" y="160338"/>
            <a:ext cx="8508827" cy="177006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такая вот водица,</a:t>
            </a:r>
            <a:b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 на свете пригодится!</a:t>
            </a:r>
            <a:b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Знаем все мы ведь не зря,</a:t>
            </a:r>
            <a:b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неё прожить нельзя!</a:t>
            </a:r>
          </a:p>
        </p:txBody>
      </p:sp>
      <p:sp>
        <p:nvSpPr>
          <p:cNvPr id="4" name="AutoShape 2" descr="Почему вода важна для хорошего здоровья - Как хранить продукт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Почему вода важна для хорошего здоровья - Как хранить продукты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Почему вода важна для хорошего здоровья - Как хранить продукты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2" name="Picture 8" descr="Почему вода важна для хорошего здоровь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3924" y="2790423"/>
            <a:ext cx="5715000" cy="381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914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120" y="1343696"/>
            <a:ext cx="10656074" cy="5018468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</a:t>
            </a:r>
            <a:br>
              <a:rPr lang="ru-RU" sz="60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br>
              <a:rPr lang="ru-RU" sz="60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sz="6000" b="1" i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120456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201</TotalTime>
  <Words>33</Words>
  <Application>Microsoft Office PowerPoint</Application>
  <PresentationFormat>Широкоэкранный</PresentationFormat>
  <Paragraphs>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Trebuchet MS</vt:lpstr>
      <vt:lpstr>Wingdings 3</vt:lpstr>
      <vt:lpstr>Грань</vt:lpstr>
      <vt:lpstr>Муниципальное бюджетное дошкольное образовательное учреждение  детский сад №3 "Рябинка"             Конкурсная работа  Экспериментальная деятельность во второй группе раннего возраста «Капельки».  «Все, что неизвестно – очень интересно!»   «Волшебница-водица!»              Выполнили воспитатели: Хасанова Е.Ю                                                     Расковалова Н.Е       п. Белоярский       2022 г </vt:lpstr>
      <vt:lpstr>Вода прозрачная в реке, В стакане нашем - грязная! Тебя не бросим мы в беде Поможет салфетка нам отважная!</vt:lpstr>
      <vt:lpstr>Поставим ёмкость под неё, Нальём поверх салфетки. Вот капелька, одна, другая… Смотрите, капелька чистая,  детки!</vt:lpstr>
      <vt:lpstr>А ещё наша водица - Выполняет чудеса! Краски, пена пригодится Будут белы облака!</vt:lpstr>
      <vt:lpstr>Капнем капельку цветную Будет дождик поливать. Посмотрите на водицу - Её просто не узнать!</vt:lpstr>
      <vt:lpstr>А ещё водица может Все предметы различать. Все тяжёлые - потопит, Легкие сможет удержать! </vt:lpstr>
      <vt:lpstr>Вот такая вот водица, Всем на свете пригодится! Знаем все мы ведь не зря, Без неё прожить нельзя!</vt:lpstr>
      <vt:lpstr>БЛАГОДАРИМ  ЗА 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траспорт</dc:title>
  <dc:creator>Екатерина Хасанова</dc:creator>
  <cp:lastModifiedBy>Екатерина Хасанова</cp:lastModifiedBy>
  <cp:revision>13</cp:revision>
  <dcterms:created xsi:type="dcterms:W3CDTF">2022-04-20T09:23:11Z</dcterms:created>
  <dcterms:modified xsi:type="dcterms:W3CDTF">2022-11-05T11:03:51Z</dcterms:modified>
</cp:coreProperties>
</file>