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62" r:id="rId2"/>
    <p:sldId id="256" r:id="rId3"/>
    <p:sldId id="257" r:id="rId4"/>
    <p:sldId id="258" r:id="rId5"/>
    <p:sldId id="259" r:id="rId6"/>
    <p:sldId id="260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Серега" initials="С" lastIdx="1" clrIdx="0">
    <p:extLst>
      <p:ext uri="{19B8F6BF-5375-455C-9EA6-DF929625EA0E}">
        <p15:presenceInfo xmlns:p15="http://schemas.microsoft.com/office/powerpoint/2012/main" userId="Серега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721" autoAdjust="0"/>
    <p:restoredTop sz="92929" autoAdjust="0"/>
  </p:normalViewPr>
  <p:slideViewPr>
    <p:cSldViewPr snapToGrid="0">
      <p:cViewPr varScale="1">
        <p:scale>
          <a:sx n="108" d="100"/>
          <a:sy n="108" d="100"/>
        </p:scale>
        <p:origin x="51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241F54-920E-42B7-B480-26B093A2918F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7DFE25-FA5C-4EBA-9BA6-DC28056BC7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57672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ekologia.cap.ru/sitemap.aspx?id=2854333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ekologia.cap.ru/sitemap.aspx?id=2854332" TargetMode="External"/><Relationship Id="rId5" Type="http://schemas.openxmlformats.org/officeDocument/2006/relationships/hyperlink" Target="http://ekologia.cap.ru/sitemap.aspx?id=2854335" TargetMode="External"/><Relationship Id="rId4" Type="http://schemas.openxmlformats.org/officeDocument/2006/relationships/hyperlink" Target="http://ekologia.cap.ru/sitemap.aspx?id=2854336" TargetMode="Externa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Добрый день уважаемые члены жюри и участники конференции! Тема работы с которой</a:t>
            </a:r>
            <a:r>
              <a:rPr lang="ru-RU" sz="1800" b="1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хочу Вас познакомить «Переработка мусора в городе Чебоксары»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7DFE25-FA5C-4EBA-9BA6-DC28056BC70E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43260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/>
              <a:t>Цель работы узнать</a:t>
            </a:r>
            <a:r>
              <a:rPr lang="ru-RU" b="1" baseline="0" dirty="0" smtClean="0"/>
              <a:t> о переработке мусора. В последнее время люди редко задумываются «Куда мусор исчезает?»</a:t>
            </a:r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7DFE25-FA5C-4EBA-9BA6-DC28056BC70E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38395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/>
              <a:t>Итак,</a:t>
            </a:r>
            <a:r>
              <a:rPr lang="ru-RU" b="1" baseline="0" dirty="0" smtClean="0"/>
              <a:t> мусор – это отходы человеческой деятельности.</a:t>
            </a:r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7DFE25-FA5C-4EBA-9BA6-DC28056BC70E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75191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/>
              <a:t>Мусор</a:t>
            </a:r>
            <a:r>
              <a:rPr lang="ru-RU" b="1" baseline="0" dirty="0" smtClean="0"/>
              <a:t> можно классифицировать по следующим признакам:</a:t>
            </a:r>
          </a:p>
          <a:p>
            <a:pPr marL="171450" indent="-171450">
              <a:buFontTx/>
              <a:buChar char="-"/>
            </a:pPr>
            <a:r>
              <a:rPr lang="ru-RU" b="1" baseline="0" dirty="0" smtClean="0"/>
              <a:t>По происхождению </a:t>
            </a:r>
            <a:r>
              <a:rPr lang="ru-RU" baseline="0" dirty="0" smtClean="0"/>
              <a:t>(отходы производства,- промышленные, отходы потребления- бытовой мусор, военные отходы - снаряды) </a:t>
            </a:r>
          </a:p>
          <a:p>
            <a:pPr marL="171450" indent="-171450">
              <a:buFontTx/>
              <a:buChar char="-"/>
            </a:pPr>
            <a:r>
              <a:rPr lang="ru-RU" b="1" baseline="0" dirty="0" smtClean="0"/>
              <a:t>По составу </a:t>
            </a:r>
            <a:r>
              <a:rPr lang="ru-RU" baseline="0" dirty="0" smtClean="0"/>
              <a:t>(</a:t>
            </a:r>
            <a:r>
              <a:rPr lang="ru-RU" baseline="0" dirty="0" err="1" smtClean="0"/>
              <a:t>биоотходы</a:t>
            </a:r>
            <a:r>
              <a:rPr lang="ru-RU" baseline="0" dirty="0" smtClean="0"/>
              <a:t>-древесина, пищевые остатки, техногенные отходы- резина, пластик, металл, стекло)</a:t>
            </a:r>
          </a:p>
          <a:p>
            <a:pPr marL="171450" indent="-171450">
              <a:buFontTx/>
              <a:buChar char="-"/>
            </a:pPr>
            <a:r>
              <a:rPr lang="ru-RU" b="1" baseline="0" dirty="0" smtClean="0"/>
              <a:t>По классу опасности </a:t>
            </a:r>
            <a:r>
              <a:rPr lang="ru-RU" baseline="0" dirty="0" smtClean="0"/>
              <a:t>(очень опасны, высоко опасны, умеренно опасны, мало опасны, практически не опасны).Зависит от такого, какой вред нанесет окружающей среде и когда она восстановится.</a:t>
            </a:r>
          </a:p>
          <a:p>
            <a:pPr marL="0" indent="0">
              <a:buFontTx/>
              <a:buNone/>
            </a:pPr>
            <a:r>
              <a:rPr lang="ru-RU" b="1" dirty="0" smtClean="0"/>
              <a:t>На слайде показаны</a:t>
            </a:r>
            <a:r>
              <a:rPr lang="ru-RU" b="1" baseline="0" dirty="0" smtClean="0"/>
              <a:t> две классификации мусора</a:t>
            </a:r>
          </a:p>
          <a:p>
            <a:pPr marL="0" indent="0">
              <a:buFontTx/>
              <a:buNone/>
            </a:pPr>
            <a:r>
              <a:rPr lang="ru-RU" b="1" baseline="0" dirty="0" smtClean="0"/>
              <a:t>*основные виды мусора (твердые жидкие и газообразные)</a:t>
            </a:r>
          </a:p>
          <a:p>
            <a:pPr marL="0" indent="0">
              <a:buFontTx/>
              <a:buNone/>
            </a:pPr>
            <a:r>
              <a:rPr lang="ru-RU" b="1" baseline="0" dirty="0" smtClean="0"/>
              <a:t>*виды мусора по составу: </a:t>
            </a:r>
            <a:r>
              <a:rPr lang="ru-RU" b="1" baseline="0" dirty="0" err="1" smtClean="0"/>
              <a:t>биоотходы</a:t>
            </a:r>
            <a:r>
              <a:rPr lang="ru-RU" b="1" baseline="0" dirty="0" smtClean="0"/>
              <a:t> и техногенные отходы.</a:t>
            </a:r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7DFE25-FA5C-4EBA-9BA6-DC28056BC70E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28183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Здесь представлены</a:t>
            </a:r>
            <a:r>
              <a:rPr lang="ru-RU" sz="2000" b="1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организации которые занимаются переработкой мусора в нашем городе</a:t>
            </a:r>
          </a:p>
          <a:p>
            <a:pPr lvl="0"/>
            <a:r>
              <a:rPr lang="ru-RU" sz="20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«МВК </a:t>
            </a:r>
            <a:r>
              <a:rPr lang="ru-RU" sz="2000" b="1" u="sng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Экоцентр</a:t>
            </a:r>
            <a:r>
              <a:rPr lang="ru-RU" sz="20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» </a:t>
            </a:r>
            <a:r>
              <a:rPr lang="ru-RU" sz="20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работает в </a:t>
            </a:r>
            <a:r>
              <a:rPr lang="ru-RU" sz="2000" b="1" u="sng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отрасл</a:t>
            </a:r>
            <a:r>
              <a:rPr lang="ru-RU" sz="20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сбора  вывоза твердых бытовых отходов</a:t>
            </a:r>
          </a:p>
          <a:p>
            <a:pPr marL="0" lvl="0" indent="0">
              <a:buNone/>
            </a:pPr>
            <a:endParaRPr lang="ru-RU" sz="2000" b="1" u="sng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0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АО «Управление отходами»</a:t>
            </a:r>
            <a:r>
              <a:rPr lang="ru-RU" sz="20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работают в сфере создания </a:t>
            </a:r>
            <a:r>
              <a:rPr lang="ru-RU" sz="2000" b="1" u="sng" baseline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 по обращению с твердым бытовыми отходами</a:t>
            </a:r>
            <a:endParaRPr lang="ru-RU" sz="2000" b="1" u="sng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2000" b="1" u="sng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0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НПК "Меркурий"</a:t>
            </a:r>
            <a:r>
              <a:rPr lang="ru-RU" sz="20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занимается у</a:t>
            </a:r>
            <a:r>
              <a:rPr lang="ru-RU" sz="2000" b="1" i="0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далением</a:t>
            </a:r>
            <a:r>
              <a:rPr lang="ru-RU" sz="2000" b="1" i="0" kern="1200" baseline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2000" b="1" i="0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ртути</a:t>
            </a:r>
          </a:p>
          <a:p>
            <a:pPr lvl="0"/>
            <a:endParaRPr lang="ru-RU" sz="2000" b="1" u="sng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0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НП "Экология«</a:t>
            </a:r>
            <a:r>
              <a:rPr lang="ru-RU" sz="20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работает с опасными</a:t>
            </a:r>
            <a:r>
              <a:rPr lang="ru-RU" sz="2000" b="1" u="sng" baseline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отходами.</a:t>
            </a:r>
            <a:endParaRPr lang="ru-RU" sz="2000" b="1" u="sng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7DFE25-FA5C-4EBA-9BA6-DC28056BC70E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12956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/>
              <a:t>Перед вами схема, которая</a:t>
            </a:r>
            <a:r>
              <a:rPr lang="ru-RU" b="1" baseline="0" dirty="0" smtClean="0"/>
              <a:t> показывает, что происходит с мусором. Выбрасывая мусор в ведро, он попадает в общий контейнер, а затем или на свалку, или на завод, где его сожгут.</a:t>
            </a:r>
          </a:p>
          <a:p>
            <a:r>
              <a:rPr lang="ru-RU" b="1" baseline="0" dirty="0" smtClean="0"/>
              <a:t>Если же мусор будет отсортирован заранее, в отдельные контейнеры, то на сортировочном заводе процесс будет проходить быстрее и сырье поступит на вторичную переработки </a:t>
            </a:r>
            <a:r>
              <a:rPr lang="ru-RU" baseline="0" dirty="0" smtClean="0"/>
              <a:t>(используют второй раз макулатуру, стекло и т.д.)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7DFE25-FA5C-4EBA-9BA6-DC28056BC70E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32995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60DD4-3D3D-4E2B-BF6E-05797B931BA8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8841B-529B-4A1F-8483-9C78D8EA5E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34401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60DD4-3D3D-4E2B-BF6E-05797B931BA8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8841B-529B-4A1F-8483-9C78D8EA5E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7011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60DD4-3D3D-4E2B-BF6E-05797B931BA8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8841B-529B-4A1F-8483-9C78D8EA5E46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113210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60DD4-3D3D-4E2B-BF6E-05797B931BA8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8841B-529B-4A1F-8483-9C78D8EA5E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83467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60DD4-3D3D-4E2B-BF6E-05797B931BA8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8841B-529B-4A1F-8483-9C78D8EA5E46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870403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60DD4-3D3D-4E2B-BF6E-05797B931BA8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8841B-529B-4A1F-8483-9C78D8EA5E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19500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60DD4-3D3D-4E2B-BF6E-05797B931BA8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8841B-529B-4A1F-8483-9C78D8EA5E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78839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60DD4-3D3D-4E2B-BF6E-05797B931BA8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8841B-529B-4A1F-8483-9C78D8EA5E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46631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60DD4-3D3D-4E2B-BF6E-05797B931BA8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8841B-529B-4A1F-8483-9C78D8EA5E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14630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60DD4-3D3D-4E2B-BF6E-05797B931BA8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8841B-529B-4A1F-8483-9C78D8EA5E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8604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60DD4-3D3D-4E2B-BF6E-05797B931BA8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8841B-529B-4A1F-8483-9C78D8EA5E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9568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60DD4-3D3D-4E2B-BF6E-05797B931BA8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8841B-529B-4A1F-8483-9C78D8EA5E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07731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60DD4-3D3D-4E2B-BF6E-05797B931BA8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8841B-529B-4A1F-8483-9C78D8EA5E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88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60DD4-3D3D-4E2B-BF6E-05797B931BA8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8841B-529B-4A1F-8483-9C78D8EA5E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5810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60DD4-3D3D-4E2B-BF6E-05797B931BA8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8841B-529B-4A1F-8483-9C78D8EA5E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2669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60DD4-3D3D-4E2B-BF6E-05797B931BA8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8841B-529B-4A1F-8483-9C78D8EA5E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25169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E60DD4-3D3D-4E2B-BF6E-05797B931BA8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588841B-529B-4A1F-8483-9C78D8EA5E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6199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hyperlink" Target="http://ekologia.cap.ru/sitemap.aspx?id=2854333" TargetMode="External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kologia.cap.ru/sitemap.aspx?id=2854332" TargetMode="External"/><Relationship Id="rId5" Type="http://schemas.openxmlformats.org/officeDocument/2006/relationships/hyperlink" Target="http://ekologia.cap.ru/sitemap.aspx?id=2854335" TargetMode="External"/><Relationship Id="rId10" Type="http://schemas.openxmlformats.org/officeDocument/2006/relationships/image" Target="../media/image16.png"/><Relationship Id="rId4" Type="http://schemas.openxmlformats.org/officeDocument/2006/relationships/hyperlink" Target="http://ekologia.cap.ru/sitemap.aspx?id=2854336" TargetMode="External"/><Relationship Id="rId9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2465" y="1262742"/>
            <a:ext cx="10073397" cy="3557451"/>
          </a:xfrm>
        </p:spPr>
        <p:txBody>
          <a:bodyPr>
            <a:noAutofit/>
          </a:bodyPr>
          <a:lstStyle/>
          <a:p>
            <a:r>
              <a:rPr lang="ru-RU" sz="7200" dirty="0" smtClean="0">
                <a:latin typeface="Monotype Corsiva" panose="03010101010201010101" pitchFamily="66" charset="0"/>
              </a:rPr>
              <a:t>Переработка мусора </a:t>
            </a:r>
            <a:endParaRPr lang="ru-RU" sz="7200" dirty="0"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78732" y="4663440"/>
            <a:ext cx="5864596" cy="1743682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ru-RU" sz="2000" dirty="0"/>
              <a:t>Автор: </a:t>
            </a:r>
            <a:r>
              <a:rPr lang="ru-RU" sz="2000" dirty="0" smtClean="0"/>
              <a:t>Кадырова Карина, </a:t>
            </a:r>
            <a:r>
              <a:rPr lang="ru-RU" sz="2000" dirty="0"/>
              <a:t>учащаяся </a:t>
            </a:r>
            <a:r>
              <a:rPr lang="ru-RU" sz="2000" dirty="0" smtClean="0"/>
              <a:t>8 Б </a:t>
            </a:r>
            <a:r>
              <a:rPr lang="ru-RU" sz="2000" dirty="0"/>
              <a:t>класса</a:t>
            </a:r>
          </a:p>
          <a:p>
            <a:pPr marL="0" indent="0">
              <a:buNone/>
              <a:defRPr/>
            </a:pPr>
            <a:r>
              <a:rPr lang="ru-RU" sz="2000" dirty="0"/>
              <a:t>Руководитель: Цветкова Наталья Юрьевна, учитель географии МБОУ «СОШ № 7 имени Олега Беспалова» г. Чебоксары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541120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33193" y="3358501"/>
            <a:ext cx="7766936" cy="1646302"/>
          </a:xfrm>
        </p:spPr>
        <p:txBody>
          <a:bodyPr/>
          <a:lstStyle/>
          <a:p>
            <a:pPr lvl="0" algn="l"/>
            <a:r>
              <a:rPr lang="ru-RU" sz="4000" dirty="0" smtClean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Цель</a:t>
            </a:r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smtClean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– узнать о переработке мусора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  <a:b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определить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что такое «мусор»</a:t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разобрать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классификацию мусора</a:t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где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как </a:t>
            </a:r>
            <a:r>
              <a:rPr lang="ru-RU"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перерабатывают </a:t>
            </a:r>
            <a:r>
              <a:rPr lang="ru-RU" sz="2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мусор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06622" y="5761101"/>
            <a:ext cx="7766936" cy="1096899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5166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609599"/>
            <a:ext cx="10073397" cy="1820091"/>
          </a:xfrm>
        </p:spPr>
        <p:txBody>
          <a:bodyPr>
            <a:noAutofit/>
          </a:bodyPr>
          <a:lstStyle/>
          <a:p>
            <a:r>
              <a:rPr lang="ru-RU" dirty="0" smtClean="0">
                <a:latin typeface="Monotype Corsiva" panose="03010101010201010101" pitchFamily="66" charset="0"/>
              </a:rPr>
              <a:t>Мусор – одна </a:t>
            </a:r>
            <a:r>
              <a:rPr lang="ru-RU" dirty="0">
                <a:latin typeface="Monotype Corsiva" panose="03010101010201010101" pitchFamily="66" charset="0"/>
              </a:rPr>
              <a:t>из категорий отходов </a:t>
            </a:r>
            <a:r>
              <a:rPr lang="ru-RU" dirty="0" smtClean="0">
                <a:latin typeface="Monotype Corsiva" panose="03010101010201010101" pitchFamily="66" charset="0"/>
              </a:rPr>
              <a:t/>
            </a:r>
            <a:br>
              <a:rPr lang="ru-RU" dirty="0" smtClean="0">
                <a:latin typeface="Monotype Corsiva" panose="03010101010201010101" pitchFamily="66" charset="0"/>
              </a:rPr>
            </a:br>
            <a:r>
              <a:rPr lang="ru-RU" dirty="0" smtClean="0">
                <a:latin typeface="Monotype Corsiva" panose="03010101010201010101" pitchFamily="66" charset="0"/>
              </a:rPr>
              <a:t>человеческой </a:t>
            </a:r>
            <a:r>
              <a:rPr lang="ru-RU" dirty="0">
                <a:latin typeface="Monotype Corsiva" panose="03010101010201010101" pitchFamily="66" charset="0"/>
              </a:rPr>
              <a:t>деятельности. </a:t>
            </a:r>
            <a:r>
              <a:rPr lang="ru-RU" dirty="0" smtClean="0">
                <a:latin typeface="Monotype Corsiva" panose="03010101010201010101" pitchFamily="66" charset="0"/>
              </a:rPr>
              <a:t/>
            </a:r>
            <a:br>
              <a:rPr lang="ru-RU" dirty="0" smtClean="0">
                <a:latin typeface="Monotype Corsiva" panose="03010101010201010101" pitchFamily="66" charset="0"/>
              </a:rPr>
            </a:br>
            <a:r>
              <a:rPr lang="ru-RU" dirty="0" smtClean="0">
                <a:latin typeface="Monotype Corsiva" panose="03010101010201010101" pitchFamily="66" charset="0"/>
              </a:rPr>
              <a:t/>
            </a:r>
            <a:br>
              <a:rPr lang="ru-RU" dirty="0" smtClean="0">
                <a:latin typeface="Monotype Corsiva" panose="03010101010201010101" pitchFamily="66" charset="0"/>
              </a:rPr>
            </a:br>
            <a:r>
              <a:rPr lang="ru-RU" dirty="0" smtClean="0">
                <a:latin typeface="Monotype Corsiva" panose="03010101010201010101" pitchFamily="66" charset="0"/>
              </a:rPr>
              <a:t>Отходы </a:t>
            </a:r>
            <a:r>
              <a:rPr lang="ru-RU" dirty="0">
                <a:latin typeface="Monotype Corsiva" panose="03010101010201010101" pitchFamily="66" charset="0"/>
              </a:rPr>
              <a:t>– вещества разного происхождения, образовавшиеся в результате производства или другой деятельности человека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49086" y="6257108"/>
            <a:ext cx="8424916" cy="319831"/>
          </a:xfrm>
        </p:spPr>
        <p:txBody>
          <a:bodyPr>
            <a:normAutofit fontScale="92500" lnSpcReduction="20000"/>
          </a:bodyPr>
          <a:lstStyle/>
          <a:p>
            <a:endParaRPr lang="ru-RU" dirty="0"/>
          </a:p>
        </p:txBody>
      </p:sp>
      <p:pic>
        <p:nvPicPr>
          <p:cNvPr id="1026" name="Picture 2" descr="https://static.mk.ru/upload/entities/2020/03/23/23/articles/facebookPicture/2f/29/35/4c/a8aeaf3631a8bf9a82616e54b8dffd1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6354" y="166247"/>
            <a:ext cx="3644537" cy="2429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resbash.ru/upload/iblock/b70/b705f393ef2137f3249e421bc528297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230" y="3898523"/>
            <a:ext cx="2831101" cy="2831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foto.cheb.ru/foto/foto.cheb.ru-10308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9075" y="3436317"/>
            <a:ext cx="4480559" cy="2987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pg21.ru/userfiles/picoriginal/img-145-1502205495106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6465" y="3898523"/>
            <a:ext cx="4229098" cy="2831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1490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7895" y="-50799"/>
            <a:ext cx="8596668" cy="7750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dirty="0" smtClean="0">
                <a:latin typeface="Monotype Corsiva" panose="03010101010201010101" pitchFamily="66" charset="0"/>
              </a:rPr>
              <a:t>Классификация мусора</a:t>
            </a:r>
            <a:endParaRPr lang="ru-RU" sz="4800" dirty="0"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" y="618565"/>
            <a:ext cx="9274002" cy="4769655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>Основных </a:t>
            </a:r>
            <a:r>
              <a:rPr lang="ru-RU" sz="2800" dirty="0">
                <a:solidFill>
                  <a:schemeClr val="tx1"/>
                </a:solidFill>
                <a:latin typeface="Monotype Corsiva" panose="03010101010201010101" pitchFamily="66" charset="0"/>
              </a:rPr>
              <a:t>видов отходов:</a:t>
            </a:r>
          </a:p>
          <a:p>
            <a:endParaRPr lang="ru-RU" sz="16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sz="16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sz="16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sz="16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sz="1600" dirty="0">
              <a:solidFill>
                <a:schemeClr val="tx1"/>
              </a:solidFill>
            </a:endParaRPr>
          </a:p>
          <a:p>
            <a:r>
              <a:rPr lang="ru-RU" sz="2800" dirty="0">
                <a:solidFill>
                  <a:schemeClr val="tx1"/>
                </a:solidFill>
                <a:latin typeface="Monotype Corsiva" panose="03010101010201010101" pitchFamily="66" charset="0"/>
              </a:rPr>
              <a:t>Виды мусора по составу:</a:t>
            </a:r>
          </a:p>
          <a:p>
            <a:pPr lvl="0"/>
            <a:endParaRPr lang="ru-RU" sz="1600" dirty="0">
              <a:solidFill>
                <a:schemeClr val="tx1"/>
              </a:solidFill>
            </a:endParaRPr>
          </a:p>
          <a:p>
            <a:pPr lvl="0"/>
            <a:endParaRPr lang="ru-RU" sz="1600" dirty="0" smtClean="0">
              <a:solidFill>
                <a:schemeClr val="tx1"/>
              </a:solidFill>
            </a:endParaRPr>
          </a:p>
          <a:p>
            <a:pPr lvl="0"/>
            <a:endParaRPr lang="ru-RU" sz="1600" dirty="0">
              <a:solidFill>
                <a:schemeClr val="tx1"/>
              </a:solidFill>
            </a:endParaRPr>
          </a:p>
        </p:txBody>
      </p:sp>
      <p:pic>
        <p:nvPicPr>
          <p:cNvPr id="2050" name="Picture 2" descr="https://assets.telegraphindia.com/telegraph/0e49f5f1-ce8d-4650-9c14-2bef1467106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7002" y="875678"/>
            <a:ext cx="2730361" cy="182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i2.wp.com/vyvoz.org/blog/wp-content/uploads/2020/02/plata-za-negativnoe-vozdejstvie-na-okruzhajushhuju-sredu-nvos.jpg?fit=1200%2C800&amp;ssl=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7763" y="898736"/>
            <a:ext cx="2865037" cy="1910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akademichesky.mos.ru/upload/medialibrary/89b/otkhody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827" y="1160742"/>
            <a:ext cx="2467093" cy="164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s://kvgazeta.ru/images/stories/2015/gorbyl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2529" y="2868196"/>
            <a:ext cx="2903590" cy="1931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s://musorniy.ru/wp-content/uploads/2019/02/1-5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7579" y="2916163"/>
            <a:ext cx="2669465" cy="200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https://www.syl.ru/misc/i/ai/366771/2201327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192" y="4183648"/>
            <a:ext cx="2727776" cy="1773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https://howtohostel.ru/800/600/https/othodynet.ru/wp-content/auploads/707580/vidy_stekla_pererabotki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4920" y="5070175"/>
            <a:ext cx="2612055" cy="1959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 descr="http://ekobratsk.ru/folder1/distantsionnoe-obuchenie/normativnye-dokumenty-po-distantsionnomu-obucheniyu/web-2012buiafval2jpg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1655" y="4918763"/>
            <a:ext cx="2724693" cy="1812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88968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400" dirty="0" smtClean="0">
                <a:latin typeface="Monotype Corsiva" panose="03010101010201010101" pitchFamily="66" charset="0"/>
              </a:rPr>
              <a:t>Организации по переработке мусора в Чебоксарах</a:t>
            </a:r>
            <a:endParaRPr lang="ru-RU" sz="4400" dirty="0"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5575" y="1751233"/>
            <a:ext cx="8596668" cy="3880773"/>
          </a:xfrm>
        </p:spPr>
        <p:txBody>
          <a:bodyPr>
            <a:normAutofit/>
          </a:bodyPr>
          <a:lstStyle/>
          <a:p>
            <a:pPr lvl="0"/>
            <a:r>
              <a:rPr lang="ru-RU" sz="2400" u="sng" dirty="0">
                <a:solidFill>
                  <a:schemeClr val="tx1"/>
                </a:solidFill>
                <a:hlinkClick r:id="rId3"/>
              </a:rPr>
              <a:t>«МВК </a:t>
            </a:r>
            <a:r>
              <a:rPr lang="ru-RU" sz="2400" u="sng" dirty="0" err="1">
                <a:solidFill>
                  <a:schemeClr val="tx1"/>
                </a:solidFill>
                <a:hlinkClick r:id="rId3"/>
              </a:rPr>
              <a:t>Экоцентр</a:t>
            </a:r>
            <a:r>
              <a:rPr lang="ru-RU" sz="2400" u="sng" dirty="0">
                <a:solidFill>
                  <a:schemeClr val="tx1"/>
                </a:solidFill>
                <a:hlinkClick r:id="rId3"/>
              </a:rPr>
              <a:t>» </a:t>
            </a:r>
            <a:endParaRPr lang="ru-RU" sz="2400" u="sng" dirty="0" smtClean="0">
              <a:solidFill>
                <a:schemeClr val="tx1"/>
              </a:solidFill>
            </a:endParaRPr>
          </a:p>
          <a:p>
            <a:pPr marL="0" lvl="0" indent="0">
              <a:buNone/>
            </a:pPr>
            <a:endParaRPr lang="ru-RU" sz="2400" u="sng" dirty="0" smtClean="0">
              <a:solidFill>
                <a:schemeClr val="tx1"/>
              </a:solidFill>
            </a:endParaRPr>
          </a:p>
          <a:p>
            <a:pPr lvl="0"/>
            <a:r>
              <a:rPr lang="ru-RU" sz="2400" u="sng" dirty="0" smtClean="0">
                <a:solidFill>
                  <a:schemeClr val="tx1"/>
                </a:solidFill>
                <a:hlinkClick r:id="rId4"/>
              </a:rPr>
              <a:t>АО </a:t>
            </a:r>
            <a:r>
              <a:rPr lang="ru-RU" sz="2400" u="sng" dirty="0">
                <a:solidFill>
                  <a:schemeClr val="tx1"/>
                </a:solidFill>
                <a:hlinkClick r:id="rId4"/>
              </a:rPr>
              <a:t>«Управление отходами»</a:t>
            </a:r>
            <a:r>
              <a:rPr lang="ru-RU" sz="2400" u="sng" dirty="0">
                <a:solidFill>
                  <a:schemeClr val="tx1"/>
                </a:solidFill>
              </a:rPr>
              <a:t> </a:t>
            </a:r>
            <a:endParaRPr lang="ru-RU" sz="2400" u="sng" dirty="0" smtClean="0">
              <a:solidFill>
                <a:schemeClr val="tx1"/>
              </a:solidFill>
            </a:endParaRPr>
          </a:p>
          <a:p>
            <a:pPr lvl="0"/>
            <a:endParaRPr lang="ru-RU" sz="2400" u="sng" dirty="0">
              <a:solidFill>
                <a:schemeClr val="tx1"/>
              </a:solidFill>
            </a:endParaRPr>
          </a:p>
          <a:p>
            <a:pPr lvl="0"/>
            <a:r>
              <a:rPr lang="ru-RU" sz="2400" u="sng" dirty="0" smtClean="0">
                <a:solidFill>
                  <a:schemeClr val="tx1"/>
                </a:solidFill>
                <a:hlinkClick r:id="rId5"/>
              </a:rPr>
              <a:t>НПК "Меркурий"</a:t>
            </a:r>
            <a:r>
              <a:rPr lang="ru-RU" sz="2400" u="sng" dirty="0" smtClean="0">
                <a:solidFill>
                  <a:schemeClr val="tx1"/>
                </a:solidFill>
              </a:rPr>
              <a:t> </a:t>
            </a:r>
          </a:p>
          <a:p>
            <a:pPr lvl="0"/>
            <a:endParaRPr lang="ru-RU" sz="2400" u="sng" dirty="0" smtClean="0">
              <a:solidFill>
                <a:schemeClr val="tx1"/>
              </a:solidFill>
            </a:endParaRPr>
          </a:p>
          <a:p>
            <a:pPr lvl="0"/>
            <a:r>
              <a:rPr lang="ru-RU" sz="2400" u="sng" dirty="0" smtClean="0">
                <a:solidFill>
                  <a:schemeClr val="tx1"/>
                </a:solidFill>
                <a:hlinkClick r:id="rId6"/>
              </a:rPr>
              <a:t>НП </a:t>
            </a:r>
            <a:r>
              <a:rPr lang="ru-RU" sz="2400" u="sng" dirty="0">
                <a:solidFill>
                  <a:schemeClr val="tx1"/>
                </a:solidFill>
                <a:hlinkClick r:id="rId6"/>
              </a:rPr>
              <a:t>"Экология</a:t>
            </a:r>
            <a:r>
              <a:rPr lang="ru-RU" sz="2400" u="sng" dirty="0" smtClean="0">
                <a:solidFill>
                  <a:schemeClr val="tx1"/>
                </a:solidFill>
                <a:hlinkClick r:id="rId6"/>
              </a:rPr>
              <a:t>"</a:t>
            </a:r>
            <a:endParaRPr lang="ru-RU" sz="2400" u="sng" dirty="0">
              <a:solidFill>
                <a:schemeClr val="tx1"/>
              </a:solidFill>
            </a:endParaRPr>
          </a:p>
        </p:txBody>
      </p:sp>
      <p:pic>
        <p:nvPicPr>
          <p:cNvPr id="3074" name="Picture 2" descr="https://yt3.ggpht.com/a/AATXAJxTS5NYE4EGc_HLlNSYi3e46tSapi-j8KJKQwUz=s900-c-k-c0x00ffffff-no-rj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9959" y="3003804"/>
            <a:ext cx="2478146" cy="2478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 descr="https://greentruth.ru/wp-content/uploads/2018/04/news_493-1440x564_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8" name="Picture 6" descr="https://volpromex.ru/wp-content/uploads/2019/03/Upravlenie-othodami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6074" y="2364727"/>
            <a:ext cx="3892126" cy="2086697"/>
          </a:xfrm>
          <a:prstGeom prst="rect">
            <a:avLst/>
          </a:prstGeom>
          <a:noFill/>
          <a:ln>
            <a:solidFill>
              <a:schemeClr val="tx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ekologia.cap.ru/Content2019/orgs/GovId_610/merkurij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9678" y="4924035"/>
            <a:ext cx="6524324" cy="1849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0" descr="ООО НПО Экология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7000" y="444178"/>
            <a:ext cx="2331105" cy="2331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87567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://punkty-priema.ru/wp-content/uploads/2017/06/Skoplenie-musora-1-e149804097161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1154" y="144379"/>
            <a:ext cx="9790099" cy="6408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1282005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149</TotalTime>
  <Words>363</Words>
  <Application>Microsoft Office PowerPoint</Application>
  <PresentationFormat>Широкоэкранный</PresentationFormat>
  <Paragraphs>48</Paragraphs>
  <Slides>6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3" baseType="lpstr">
      <vt:lpstr>Arial</vt:lpstr>
      <vt:lpstr>Calibri</vt:lpstr>
      <vt:lpstr>Monotype Corsiva</vt:lpstr>
      <vt:lpstr>Times New Roman</vt:lpstr>
      <vt:lpstr>Trebuchet MS</vt:lpstr>
      <vt:lpstr>Wingdings 3</vt:lpstr>
      <vt:lpstr>Аспект</vt:lpstr>
      <vt:lpstr>Переработка мусора </vt:lpstr>
      <vt:lpstr>Цель – узнать о переработке мусора  Задачи:  - определить, что такое «мусор» - разобрать классификацию мусора - где и как перерабатывают мусор</vt:lpstr>
      <vt:lpstr>Мусор – одна из категорий отходов  человеческой деятельности.   Отходы – вещества разного происхождения, образовавшиеся в результате производства или другой деятельности человека</vt:lpstr>
      <vt:lpstr>Классификация мусора</vt:lpstr>
      <vt:lpstr>Организации по переработке мусора в Чебоксарах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Серега</dc:creator>
  <cp:lastModifiedBy>MSI</cp:lastModifiedBy>
  <cp:revision>20</cp:revision>
  <dcterms:created xsi:type="dcterms:W3CDTF">2021-02-10T16:56:08Z</dcterms:created>
  <dcterms:modified xsi:type="dcterms:W3CDTF">2022-11-05T13:02:13Z</dcterms:modified>
</cp:coreProperties>
</file>