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57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81000" y="5643578"/>
            <a:ext cx="8458200" cy="928694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воспитатель: Крикунова О.Н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57158" y="857232"/>
            <a:ext cx="8458200" cy="114300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Полезные и вредные продукты</a:t>
            </a:r>
            <a:endParaRPr lang="ru-RU" sz="4400" b="1" dirty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 descr="C:\Documents and Settings\Диана.MICROSOF-FA840D\Рабочий стол\jZmYWFiZ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2309622"/>
            <a:ext cx="5000660" cy="3038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ягода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Синий мундир,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Жёлтая подкладка,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В середине — сладко…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Бусы красные висят,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Из кустов на нас глядят.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Очень любят бусы эти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Дети, пчёлы и медведи.</a:t>
            </a:r>
          </a:p>
          <a:p>
            <a:endParaRPr lang="ru-RU" dirty="0"/>
          </a:p>
        </p:txBody>
      </p:sp>
      <p:pic>
        <p:nvPicPr>
          <p:cNvPr id="8194" name="Picture 2" descr="C:\Documents and Settings\Диана.MICROSOF-FA840D\Мои документы\загрузки\1339491235_poster_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3286124"/>
            <a:ext cx="3857651" cy="3143272"/>
          </a:xfrm>
          <a:prstGeom prst="rect">
            <a:avLst/>
          </a:prstGeom>
          <a:noFill/>
        </p:spPr>
      </p:pic>
      <p:pic>
        <p:nvPicPr>
          <p:cNvPr id="8195" name="Picture 3" descr="C:\Documents and Settings\Диана.MICROSOF-FA840D\Мои документы\загрузки\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3143248"/>
            <a:ext cx="392909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Две сестры летом зелены,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К осени одна покраснеет,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А другая почернеет…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Каждый тонкий стебелёк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Держит алый огонёк.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Разгибаем стебельки -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Собираем огоньки…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9218" name="Picture 2" descr="C:\Documents and Settings\Диана.MICROSOF-FA840D\Мои документы\загрузки\83021001_large_x_a7f0b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071810"/>
            <a:ext cx="4071965" cy="3214690"/>
          </a:xfrm>
          <a:prstGeom prst="rect">
            <a:avLst/>
          </a:prstGeom>
          <a:noFill/>
        </p:spPr>
      </p:pic>
      <p:pic>
        <p:nvPicPr>
          <p:cNvPr id="9219" name="Picture 3" descr="C:\Documents and Settings\Диана.MICROSOF-FA840D\Мои документы\загрузки\89919539_4979214_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49670" y="3071810"/>
            <a:ext cx="4008610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Вредные продукты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В праздник я приду ко всем,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Я большой и сладкий.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Есть во мне орешки, крем,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Сливки, шоколадки…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Длинные и круглые,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Белые и смуглые,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Что за сладкие кокетки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В платьях-фантиках?</a:t>
            </a:r>
          </a:p>
          <a:p>
            <a:endParaRPr lang="ru-RU" dirty="0"/>
          </a:p>
        </p:txBody>
      </p:sp>
      <p:pic>
        <p:nvPicPr>
          <p:cNvPr id="11266" name="Picture 2" descr="C:\Documents and Settings\Диана.MICROSOF-FA840D\Рабочий стол\62b577344c3f250b3a1ae1bbf24c9c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3214686"/>
            <a:ext cx="4000527" cy="3287714"/>
          </a:xfrm>
          <a:prstGeom prst="rect">
            <a:avLst/>
          </a:prstGeom>
          <a:noFill/>
        </p:spPr>
      </p:pic>
      <p:pic>
        <p:nvPicPr>
          <p:cNvPr id="11267" name="Picture 3" descr="C:\Documents and Settings\Диана.MICROSOF-FA840D\Рабочий стол\img3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286124"/>
            <a:ext cx="4191029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Бисквит, слоями сложенный,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Это вкусное...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Ледяная сладость -  летом детям радость, тает вкусностью во рту,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Как снежинка на лету, устоять так сложно от вкусного... </a:t>
            </a:r>
          </a:p>
          <a:p>
            <a:endParaRPr lang="ru-RU" dirty="0"/>
          </a:p>
        </p:txBody>
      </p:sp>
      <p:pic>
        <p:nvPicPr>
          <p:cNvPr id="10242" name="Picture 2" descr="C:\Documents and Settings\Диана.MICROSOF-FA840D\Мои документы\загрузки\sladoled_1376740139_670x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44958" y="3143248"/>
            <a:ext cx="3813321" cy="3286147"/>
          </a:xfrm>
          <a:prstGeom prst="rect">
            <a:avLst/>
          </a:prstGeom>
          <a:noFill/>
        </p:spPr>
      </p:pic>
      <p:pic>
        <p:nvPicPr>
          <p:cNvPr id="10243" name="Picture 3" descr="C:\Documents and Settings\Диана.MICROSOF-FA840D\Рабочий стол\8c9ac5b4734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143248"/>
            <a:ext cx="4071966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Вредные напитки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2290" name="Picture 2" descr="C:\Documents and Settings\Диана.MICROSOF-FA840D\Рабочий стол\7188_origina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00240"/>
            <a:ext cx="4286280" cy="4357718"/>
          </a:xfrm>
          <a:prstGeom prst="rect">
            <a:avLst/>
          </a:prstGeom>
          <a:noFill/>
        </p:spPr>
      </p:pic>
      <p:pic>
        <p:nvPicPr>
          <p:cNvPr id="12291" name="Picture 3" descr="C:\Documents and Settings\Диана.MICROSOF-FA840D\Рабочий стол\1278962512_brend_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000240"/>
            <a:ext cx="4343400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Вкусно, но вредно!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3315" name="Picture 3" descr="C:\Documents and Settings\Диана.MICROSOF-FA840D\Рабочий стол\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643182"/>
            <a:ext cx="4071966" cy="3286148"/>
          </a:xfrm>
          <a:prstGeom prst="rect">
            <a:avLst/>
          </a:prstGeom>
          <a:noFill/>
        </p:spPr>
      </p:pic>
      <p:pic>
        <p:nvPicPr>
          <p:cNvPr id="13316" name="Picture 4" descr="C:\Documents and Settings\Диана.MICROSOF-FA840D\Рабочий стол\sealyfisher4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2643183"/>
            <a:ext cx="400052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Что полезней?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4338" name="Picture 2" descr="C:\Documents and Settings\Диана.MICROSOF-FA840D\Рабочий стол\86731246_6ryKaAmYyFo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2357430"/>
            <a:ext cx="4191000" cy="3214710"/>
          </a:xfrm>
          <a:prstGeom prst="rect">
            <a:avLst/>
          </a:prstGeom>
          <a:noFill/>
        </p:spPr>
      </p:pic>
      <p:pic>
        <p:nvPicPr>
          <p:cNvPr id="14340" name="Picture 4" descr="C:\Documents and Settings\Диана.MICROSOF-FA840D\Рабочий стол\1x64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333625"/>
            <a:ext cx="434340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Выберите полезный продукт</a:t>
            </a:r>
            <a:r>
              <a:rPr lang="ru-RU" dirty="0" smtClean="0">
                <a:solidFill>
                  <a:srgbClr val="0070C0"/>
                </a:solidFill>
              </a:rPr>
              <a:t>?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Picture 3" descr="C:\Documents and Settings\Диана.MICROSOF-FA840D\Рабочий стол\640x480_0x59f91261_18484404701397570311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2390775"/>
            <a:ext cx="4191000" cy="3143250"/>
          </a:xfrm>
          <a:prstGeom prst="rect">
            <a:avLst/>
          </a:prstGeom>
          <a:noFill/>
        </p:spPr>
      </p:pic>
      <p:pic>
        <p:nvPicPr>
          <p:cNvPr id="15362" name="Picture 2" descr="C:\Documents and Settings\Диана.MICROSOF-FA840D\Рабочий стол\1a0261e0e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428868"/>
            <a:ext cx="4138642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Витамин А 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rgbClr val="0070C0"/>
                </a:solidFill>
              </a:rPr>
              <a:t>Помни истину простую - лучше видит только тот, кто жует морковь сырую или пьёт морковный сок.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Витамин В 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rgbClr val="0070C0"/>
                </a:solidFill>
              </a:rPr>
              <a:t>Очень важно спозаранку есть за завтраком овсянку, черный хлеб полезен нам - и не только по утрам.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Витамин С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rgbClr val="0070C0"/>
                </a:solidFill>
              </a:rPr>
              <a:t>От простуды и ангины помогают апельсины. Ну, а лучше есть лимон, хоть и очень кислый он.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Никогда не унываю и улыбка на лице, потому что принимаю </a:t>
            </a:r>
            <a:r>
              <a:rPr lang="ru-RU" sz="2800" b="1" dirty="0" smtClean="0">
                <a:solidFill>
                  <a:srgbClr val="FF0000"/>
                </a:solidFill>
              </a:rPr>
              <a:t>витамины А В 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>
              <a:buNone/>
            </a:pPr>
            <a:r>
              <a:rPr lang="ru-RU" sz="2100" b="1" dirty="0" smtClean="0">
                <a:solidFill>
                  <a:srgbClr val="0070C0"/>
                </a:solidFill>
              </a:rPr>
              <a:t>Автор стихов </a:t>
            </a:r>
            <a:r>
              <a:rPr lang="ru-RU" sz="2100" b="1" dirty="0" err="1" smtClean="0">
                <a:solidFill>
                  <a:srgbClr val="0070C0"/>
                </a:solidFill>
              </a:rPr>
              <a:t>Л.Зильберг</a:t>
            </a:r>
            <a:endParaRPr lang="ru-RU" sz="21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200024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цель и задачи: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Цель: </a:t>
            </a:r>
            <a:r>
              <a:rPr lang="ru-RU" dirty="0" smtClean="0">
                <a:solidFill>
                  <a:srgbClr val="0070C0"/>
                </a:solidFill>
              </a:rPr>
              <a:t>совершенствовать </a:t>
            </a:r>
            <a:r>
              <a:rPr lang="ru-RU" smtClean="0">
                <a:solidFill>
                  <a:srgbClr val="0070C0"/>
                </a:solidFill>
              </a:rPr>
              <a:t>знания </a:t>
            </a:r>
            <a:r>
              <a:rPr lang="ru-RU" smtClean="0">
                <a:solidFill>
                  <a:srgbClr val="0070C0"/>
                </a:solidFill>
              </a:rPr>
              <a:t>дошкольников </a:t>
            </a:r>
            <a:r>
              <a:rPr lang="ru-RU" dirty="0" smtClean="0">
                <a:solidFill>
                  <a:srgbClr val="0070C0"/>
                </a:solidFill>
              </a:rPr>
              <a:t>о полезных продуктах, их значении для здоровья и хорошего настроения.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Задачи: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</a:rPr>
              <a:t>Дать представление о том, какие продукты полезные, а какие приносят вред;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</a:rPr>
              <a:t>Учить детей выбирать полезные продукты;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</a:rPr>
              <a:t>Воспитывать бережное отношение к своему здоровью.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rgbClr val="0070C0"/>
                </a:solidFill>
              </a:rPr>
              <a:t>Мы едим для того чтобы жить, а не для того, чтобы есть.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Сократ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Какие продукты можно назвать полезными?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075" name="Picture 3" descr="C:\Documents and Settings\Диана.MICROSOF-FA840D\Рабочий стол\name-that-fruit-sep-2-2011-600x5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554163"/>
            <a:ext cx="3857652" cy="3446473"/>
          </a:xfrm>
          <a:prstGeom prst="rect">
            <a:avLst/>
          </a:prstGeom>
          <a:noFill/>
        </p:spPr>
      </p:pic>
      <p:pic>
        <p:nvPicPr>
          <p:cNvPr id="3077" name="Picture 5" descr="C:\Documents and Settings\Диана.MICROSOF-FA840D\Рабочий стол\x_5e76499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857496"/>
            <a:ext cx="4013587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Полезные продукты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7" name="Содержимое 16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504351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Витамины нам полезны – это точно знаю.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Только их не из таблеток я употребляю.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Получаю их из пищи вкусной и полезной.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Где же прячутся они? Очень интересно.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Объясняет мама мне: «Они прячутся везде.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Ты из фруктов, овощей получай их поскорей».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Documents and Settings\Диана.MICROSOF-FA840D\Рабочий стол\78656177_4604048_130917626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2390775"/>
            <a:ext cx="4191000" cy="314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овощи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Расту в земле на грядке я, красная, длинная, сладкая…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Что за скрип? Что за хруст? Это что ещё за куст? Как же быть без хруста, если я …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Documents and Settings\Диана.MICROSOF-FA840D\Мои документы\загрузки\05970460c7e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000372"/>
            <a:ext cx="4143403" cy="3357586"/>
          </a:xfrm>
          <a:prstGeom prst="rect">
            <a:avLst/>
          </a:prstGeom>
          <a:noFill/>
        </p:spPr>
      </p:pic>
      <p:pic>
        <p:nvPicPr>
          <p:cNvPr id="5123" name="Picture 3" descr="C:\Documents and Settings\Диана.MICROSOF-FA840D\Мои документы\загрузки\0_199ab_9df73695_X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000372"/>
            <a:ext cx="428628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5434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Никого не огорчает, а всех плакать заставляет…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Я длинный и зелёный, вкусен я солёный, вкусен и сырой. Кто же я такой?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Documents and Settings\Диана.MICROSOF-FA840D\Мои документы\загрузки\9be4b9fbf146cf13c471d596ba474d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928934"/>
            <a:ext cx="4286280" cy="3214710"/>
          </a:xfrm>
          <a:prstGeom prst="rect">
            <a:avLst/>
          </a:prstGeom>
          <a:noFill/>
        </p:spPr>
      </p:pic>
      <p:pic>
        <p:nvPicPr>
          <p:cNvPr id="4099" name="Picture 3" descr="C:\Documents and Settings\Диана.MICROSOF-FA840D\Мои документы\загрузки\p0190-photo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5" y="2928934"/>
            <a:ext cx="4428100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фрукты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Желтый цитрусовый плод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В странах солнечных растет.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А на вкус кислейший он.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Как зовут его?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Этот фрукт в рубашке яркой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Любит, чтобы было жарко.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Не растет среди осин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Круглый рыжий...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7" name="Picture 3" descr="C:\Documents and Settings\Диана.MICROSOF-FA840D\Мои документы\загрузки\0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3" y="3286124"/>
            <a:ext cx="4143404" cy="3214710"/>
          </a:xfrm>
          <a:prstGeom prst="rect">
            <a:avLst/>
          </a:prstGeom>
          <a:noFill/>
        </p:spPr>
      </p:pic>
      <p:pic>
        <p:nvPicPr>
          <p:cNvPr id="6148" name="Picture 4" descr="C:\Documents and Settings\Диана.MICROSOF-FA840D\Мои документы\загрузки\74435904_3641949_9582404d57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3286124"/>
            <a:ext cx="4071966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Круглое, румяное, 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Я расту на ветке. 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Любят меня взрослые, 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И маленькие детки…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Этот фрукт на вкус хорош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И на лампочку похож…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7170" name="Picture 2" descr="C:\Documents and Settings\Диана.MICROSOF-FA840D\Мои документы\загрузки\3582505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3143248"/>
            <a:ext cx="4000528" cy="3286148"/>
          </a:xfrm>
          <a:prstGeom prst="rect">
            <a:avLst/>
          </a:prstGeom>
          <a:noFill/>
        </p:spPr>
      </p:pic>
      <p:pic>
        <p:nvPicPr>
          <p:cNvPr id="7171" name="Picture 3" descr="C:\Documents and Settings\Диана.MICROSOF-FA840D\Мои документы\загрузки\JqGiRC5c57Q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143248"/>
            <a:ext cx="4000528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115</TotalTime>
  <Words>455</Words>
  <PresentationFormat>Экран (4:3)</PresentationFormat>
  <Paragraphs>71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воспитатель: Крикунова О.Н. </vt:lpstr>
      <vt:lpstr>цель и задачи:</vt:lpstr>
      <vt:lpstr>Слайд 3</vt:lpstr>
      <vt:lpstr>Какие продукты можно назвать полезными?</vt:lpstr>
      <vt:lpstr>Полезные продукты</vt:lpstr>
      <vt:lpstr>овощи</vt:lpstr>
      <vt:lpstr>Слайд 7</vt:lpstr>
      <vt:lpstr>фрукты</vt:lpstr>
      <vt:lpstr>Слайд 9</vt:lpstr>
      <vt:lpstr>ягода</vt:lpstr>
      <vt:lpstr>Слайд 11</vt:lpstr>
      <vt:lpstr>Вредные продукты</vt:lpstr>
      <vt:lpstr>Слайд 13</vt:lpstr>
      <vt:lpstr>Вредные напитки</vt:lpstr>
      <vt:lpstr>Вкусно, но вредно!</vt:lpstr>
      <vt:lpstr>Что полезней?</vt:lpstr>
      <vt:lpstr>Выберите полезный продукт?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воспитатель: Крикунова О.Н. </dc:title>
  <cp:lastModifiedBy>цк</cp:lastModifiedBy>
  <cp:revision>16</cp:revision>
  <dcterms:modified xsi:type="dcterms:W3CDTF">2022-11-05T06:53:41Z</dcterms:modified>
</cp:coreProperties>
</file>