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75012-9665-4260-B357-4FFE8DDF7A37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88E59-B2EB-4D85-8A6C-FE56A26179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75012-9665-4260-B357-4FFE8DDF7A37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88E59-B2EB-4D85-8A6C-FE56A26179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75012-9665-4260-B357-4FFE8DDF7A37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88E59-B2EB-4D85-8A6C-FE56A26179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75012-9665-4260-B357-4FFE8DDF7A37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88E59-B2EB-4D85-8A6C-FE56A26179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75012-9665-4260-B357-4FFE8DDF7A37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88E59-B2EB-4D85-8A6C-FE56A26179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75012-9665-4260-B357-4FFE8DDF7A37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88E59-B2EB-4D85-8A6C-FE56A26179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75012-9665-4260-B357-4FFE8DDF7A37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88E59-B2EB-4D85-8A6C-FE56A26179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75012-9665-4260-B357-4FFE8DDF7A37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88E59-B2EB-4D85-8A6C-FE56A26179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75012-9665-4260-B357-4FFE8DDF7A37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88E59-B2EB-4D85-8A6C-FE56A26179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75012-9665-4260-B357-4FFE8DDF7A37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88E59-B2EB-4D85-8A6C-FE56A26179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75012-9665-4260-B357-4FFE8DDF7A37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88E59-B2EB-4D85-8A6C-FE56A26179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75012-9665-4260-B357-4FFE8DDF7A37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88E59-B2EB-4D85-8A6C-FE56A261791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APRO\Desktop\&#1063;&#1080;&#1089;&#1083;%20&#1080;%20&#1094;&#1080;&#1092;&#1088;&#1072;%200\videoplayback.mp4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PRO\Desktop\&#1063;&#1080;&#1089;&#1083;%20&#1080;%20&#1094;&#1080;&#1092;&#1088;&#1072;%200\&#1059;&#1095;&#1080;&#1084;&#1089;&#1103;%20&#1087;&#1080;&#1089;&#1072;&#1090;&#1100;%20&#1094;&#1080;&#1092;&#1088;&#1091;%200.%20&#1056;&#1072;&#1079;&#1074;&#1080;&#1074;&#1072;&#1102;&#1097;&#1080;&#1077;%20&#1052;&#1091;&#1083;&#1100;&#1090;&#1092;&#1080;&#1083;&#1100;&#1084;&#1099;%20&#1076;&#1083;&#1103;%20&#1076;&#1077;&#1090;&#1077;&#1081;.mp4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videoplayback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Учимся писать цифру 0. Развивающие Мультфильмы для детей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ne-kurim.ru/forum/attachments/image-2020-06-25t094415-559-jpg.1221417/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33842" cy="6779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r>
              <a:rPr lang="ru-RU" sz="6000" b="1" dirty="0"/>
              <a:t>Помоги другу в трудную минуту.</a:t>
            </a:r>
            <a:endParaRPr lang="ru-RU" sz="6000" dirty="0"/>
          </a:p>
        </p:txBody>
      </p:sp>
      <p:pic>
        <p:nvPicPr>
          <p:cNvPr id="4" name="Picture 2" descr="https://desano.ru/uploads/catalog/2330/NS-11109.jpg"/>
          <p:cNvPicPr>
            <a:picLocks noChangeAspect="1" noChangeArrowheads="1"/>
          </p:cNvPicPr>
          <p:nvPr/>
        </p:nvPicPr>
        <p:blipFill>
          <a:blip r:embed="rId2" cstate="print"/>
          <a:srcRect l="14528" t="16879" r="15144" b="19357"/>
          <a:stretch>
            <a:fillRect/>
          </a:stretch>
        </p:blipFill>
        <p:spPr bwMode="auto">
          <a:xfrm>
            <a:off x="4499992" y="2852936"/>
            <a:ext cx="4209291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ru-RU" dirty="0" smtClean="0"/>
              <a:t>Работа в парах:</a:t>
            </a:r>
            <a:br>
              <a:rPr lang="ru-RU" dirty="0" smtClean="0"/>
            </a:br>
            <a:r>
              <a:rPr lang="ru-RU" b="1" dirty="0" smtClean="0"/>
              <a:t> (учебник с.72)</a:t>
            </a:r>
            <a:endParaRPr lang="ru-RU" b="1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9205435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dirty="0" smtClean="0"/>
              <a:t>Самостоятельная работа</a:t>
            </a:r>
            <a:br>
              <a:rPr lang="ru-RU" dirty="0" smtClean="0"/>
            </a:br>
            <a:r>
              <a:rPr lang="ru-RU" b="1" dirty="0" smtClean="0"/>
              <a:t> (учебник с.72)</a:t>
            </a:r>
            <a:endParaRPr lang="ru-RU" b="1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851406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ЗАПОМНИ: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6984776" cy="558924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Когда </a:t>
            </a:r>
            <a:r>
              <a:rPr lang="ru-RU" sz="4000" b="1" dirty="0"/>
              <a:t>из числа вычитают само себя, то получается 0.</a:t>
            </a:r>
          </a:p>
          <a:p>
            <a:r>
              <a:rPr lang="ru-RU" sz="4000" b="1" dirty="0" smtClean="0"/>
              <a:t>Когда к числу прибавляют 0, получается тоже число.</a:t>
            </a:r>
          </a:p>
          <a:p>
            <a:r>
              <a:rPr lang="ru-RU" sz="4000" b="1" dirty="0" smtClean="0"/>
              <a:t>Когда из числа вычитают 0, остается тоже число.</a:t>
            </a:r>
            <a:endParaRPr lang="ru-RU" sz="4000" b="1" dirty="0"/>
          </a:p>
        </p:txBody>
      </p:sp>
      <p:pic>
        <p:nvPicPr>
          <p:cNvPr id="4" name="Picture 2" descr="https://desano.ru/uploads/catalog/2330/NS-11109.jpg"/>
          <p:cNvPicPr>
            <a:picLocks noChangeAspect="1" noChangeArrowheads="1"/>
          </p:cNvPicPr>
          <p:nvPr/>
        </p:nvPicPr>
        <p:blipFill>
          <a:blip r:embed="rId2" cstate="print"/>
          <a:srcRect l="14528" t="16879" r="15144" b="19357"/>
          <a:stretch>
            <a:fillRect/>
          </a:stretch>
        </p:blipFill>
        <p:spPr bwMode="auto">
          <a:xfrm>
            <a:off x="6602541" y="332656"/>
            <a:ext cx="2541459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Сколько всего шаров? </a:t>
            </a:r>
            <a:endParaRPr lang="ru-RU" dirty="0"/>
          </a:p>
        </p:txBody>
      </p:sp>
      <p:pic>
        <p:nvPicPr>
          <p:cNvPr id="4" name="Рисунок 3" descr="c89c9d62a9e732f3e96da92ac2531298.jpg"/>
          <p:cNvPicPr>
            <a:picLocks noChangeAspect="1"/>
          </p:cNvPicPr>
          <p:nvPr/>
        </p:nvPicPr>
        <p:blipFill>
          <a:blip r:embed="rId2" cstate="print"/>
          <a:srcRect l="15735" b="12854"/>
          <a:stretch>
            <a:fillRect/>
          </a:stretch>
        </p:blipFill>
        <p:spPr>
          <a:xfrm>
            <a:off x="1979712" y="1293688"/>
            <a:ext cx="5589240" cy="556431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Примеры: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00200"/>
            <a:ext cx="424847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dirty="0"/>
              <a:t> </a:t>
            </a:r>
            <a:r>
              <a:rPr lang="ru-RU" sz="8000" dirty="0" smtClean="0"/>
              <a:t>1+ 1 = 2</a:t>
            </a:r>
          </a:p>
          <a:p>
            <a:pPr algn="ctr">
              <a:buNone/>
            </a:pPr>
            <a:r>
              <a:rPr lang="ru-RU" sz="8000" dirty="0" smtClean="0"/>
              <a:t>2 – 1 = 1</a:t>
            </a:r>
          </a:p>
          <a:p>
            <a:pPr algn="ctr">
              <a:buNone/>
            </a:pPr>
            <a:r>
              <a:rPr lang="ru-RU" sz="8000" dirty="0" smtClean="0"/>
              <a:t>2     1</a:t>
            </a:r>
            <a:endParaRPr lang="ru-RU" sz="8000" dirty="0"/>
          </a:p>
        </p:txBody>
      </p:sp>
      <p:pic>
        <p:nvPicPr>
          <p:cNvPr id="1026" name="Picture 2" descr="https://webstockreview.net/images/ballon-clipart-two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704658"/>
            <a:ext cx="4716016" cy="464283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51720" y="4639198"/>
            <a:ext cx="648072" cy="11079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sym typeface="Symbol"/>
              </a:rPr>
              <a:t>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 стрелкой 4"/>
          <p:cNvCxnSpPr/>
          <p:nvPr/>
        </p:nvCxnSpPr>
        <p:spPr>
          <a:xfrm>
            <a:off x="251520" y="2132856"/>
            <a:ext cx="8640960" cy="0"/>
          </a:xfrm>
          <a:prstGeom prst="straightConnector1">
            <a:avLst/>
          </a:prstGeom>
          <a:ln w="215900" cmpd="sng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11560" y="1556792"/>
            <a:ext cx="0" cy="1152128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259632" y="1556792"/>
            <a:ext cx="0" cy="1152128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907704" y="1556792"/>
            <a:ext cx="0" cy="1152128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627784" y="1556792"/>
            <a:ext cx="0" cy="1152128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347864" y="1628800"/>
            <a:ext cx="0" cy="1152128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644008" y="1628800"/>
            <a:ext cx="0" cy="1152128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995936" y="1628800"/>
            <a:ext cx="0" cy="1152128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868144" y="1628800"/>
            <a:ext cx="0" cy="1152128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220072" y="1628800"/>
            <a:ext cx="0" cy="1152128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7236296" y="1556792"/>
            <a:ext cx="0" cy="1152128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444208" y="1628800"/>
            <a:ext cx="0" cy="1152128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899592" y="2780928"/>
            <a:ext cx="6480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619672" y="2780928"/>
            <a:ext cx="53572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339752" y="2780928"/>
            <a:ext cx="53572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ru-RU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059832" y="2780928"/>
            <a:ext cx="53572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ru-RU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707904" y="2780928"/>
            <a:ext cx="53572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ru-RU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427984" y="2780928"/>
            <a:ext cx="53572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endParaRPr lang="ru-RU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004047" y="278092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</a:t>
            </a:r>
            <a:endParaRPr lang="ru-RU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652120" y="2780928"/>
            <a:ext cx="53572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</a:t>
            </a:r>
            <a:endParaRPr lang="ru-RU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228183" y="2780928"/>
            <a:ext cx="5357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</a:t>
            </a:r>
            <a:endParaRPr lang="ru-RU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51518" y="2708920"/>
            <a:ext cx="576065" cy="936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516216" y="2780928"/>
            <a:ext cx="15121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30" grpId="0"/>
      <p:bldP spid="34" grpId="0"/>
      <p:bldP spid="3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sz="9800" b="1" dirty="0"/>
              <a:t>4 </a:t>
            </a:r>
            <a:r>
              <a:rPr lang="ru-RU" sz="9800" b="1" dirty="0" smtClean="0"/>
              <a:t> 3  </a:t>
            </a:r>
            <a:r>
              <a:rPr lang="ru-RU" sz="9800" b="1" dirty="0"/>
              <a:t>6 </a:t>
            </a:r>
            <a:r>
              <a:rPr lang="ru-RU" sz="9800" b="1" dirty="0" smtClean="0"/>
              <a:t> 2  5  </a:t>
            </a:r>
            <a:r>
              <a:rPr lang="ru-RU" sz="9800" b="1" dirty="0"/>
              <a:t>7 </a:t>
            </a:r>
            <a:r>
              <a:rPr lang="ru-RU" sz="9800" b="1" dirty="0" smtClean="0"/>
              <a:t> 1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6386" name="Picture 2" descr="https://vraki.net/sites/default/files/object/394b249c9015bf859223e02185aa3f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132856"/>
            <a:ext cx="4659340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3168351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24600" b="1" dirty="0" smtClean="0"/>
              <a:t> 1</a:t>
            </a:r>
            <a:r>
              <a:rPr lang="ru-RU" sz="24600" b="1" dirty="0"/>
              <a:t>. Улыбнись другу. </a:t>
            </a: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  <p:pic>
        <p:nvPicPr>
          <p:cNvPr id="18434" name="Picture 2" descr="https://desano.ru/uploads/catalog/2330/NS-11109.jpg"/>
          <p:cNvPicPr>
            <a:picLocks noChangeAspect="1" noChangeArrowheads="1"/>
          </p:cNvPicPr>
          <p:nvPr/>
        </p:nvPicPr>
        <p:blipFill>
          <a:blip r:embed="rId2" cstate="print"/>
          <a:srcRect l="14528" t="16879" r="15144" b="19357"/>
          <a:stretch>
            <a:fillRect/>
          </a:stretch>
        </p:blipFill>
        <p:spPr bwMode="auto">
          <a:xfrm>
            <a:off x="4499992" y="2852936"/>
            <a:ext cx="4209291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64488" cy="2146250"/>
          </a:xfrm>
        </p:spPr>
        <p:txBody>
          <a:bodyPr>
            <a:noAutofit/>
          </a:bodyPr>
          <a:lstStyle/>
          <a:p>
            <a:r>
              <a:rPr lang="ru-RU" sz="6900" b="1" dirty="0" smtClean="0"/>
              <a:t>2. Будьте добрее друг к другу.</a:t>
            </a:r>
            <a:endParaRPr lang="ru-RU" sz="6900" b="1" dirty="0"/>
          </a:p>
        </p:txBody>
      </p:sp>
      <p:pic>
        <p:nvPicPr>
          <p:cNvPr id="4" name="Picture 2" descr="https://desano.ru/uploads/catalog/2330/NS-11109.jpg"/>
          <p:cNvPicPr>
            <a:picLocks noChangeAspect="1" noChangeArrowheads="1"/>
          </p:cNvPicPr>
          <p:nvPr/>
        </p:nvPicPr>
        <p:blipFill>
          <a:blip r:embed="rId2" cstate="print"/>
          <a:srcRect l="14528" t="16879" r="15144" b="19357"/>
          <a:stretch>
            <a:fillRect/>
          </a:stretch>
        </p:blipFill>
        <p:spPr bwMode="auto">
          <a:xfrm>
            <a:off x="4499992" y="2852936"/>
            <a:ext cx="4209291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/>
              <a:t> </a:t>
            </a:r>
            <a:r>
              <a:rPr lang="ru-RU" sz="9600" b="1" u="sng" dirty="0" smtClean="0"/>
              <a:t>4  3  2  1 </a:t>
            </a:r>
            <a:r>
              <a:rPr lang="ru-RU" sz="9600" b="1" u="sng" dirty="0"/>
              <a:t> </a:t>
            </a:r>
            <a:endParaRPr lang="ru-RU" sz="9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2132856"/>
            <a:ext cx="1224136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4788024" y="2132856"/>
            <a:ext cx="1296144" cy="129614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96136" y="3789040"/>
            <a:ext cx="1224136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авильный пятиугольник 8"/>
          <p:cNvSpPr/>
          <p:nvPr/>
        </p:nvSpPr>
        <p:spPr>
          <a:xfrm>
            <a:off x="3707904" y="4221088"/>
            <a:ext cx="1656184" cy="1728192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23528" y="3140968"/>
            <a:ext cx="1152128" cy="20882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899592" y="1556792"/>
            <a:ext cx="1296144" cy="129614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1763688" y="3356992"/>
            <a:ext cx="1296144" cy="129614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авильный пятиугольник 12"/>
          <p:cNvSpPr/>
          <p:nvPr/>
        </p:nvSpPr>
        <p:spPr>
          <a:xfrm>
            <a:off x="7092280" y="4581128"/>
            <a:ext cx="1656184" cy="1728192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авильный пятиугольник 13"/>
          <p:cNvSpPr/>
          <p:nvPr/>
        </p:nvSpPr>
        <p:spPr>
          <a:xfrm>
            <a:off x="1619672" y="4869160"/>
            <a:ext cx="1656184" cy="1728192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авильный пятиугольник 14"/>
          <p:cNvSpPr/>
          <p:nvPr/>
        </p:nvSpPr>
        <p:spPr>
          <a:xfrm>
            <a:off x="7092280" y="1484784"/>
            <a:ext cx="1656184" cy="1728192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r>
              <a:rPr lang="ru-RU" sz="4400" b="1" i="1" dirty="0"/>
              <a:t>Сколько лет в яйце цыплёнку,</a:t>
            </a:r>
            <a:br>
              <a:rPr lang="ru-RU" sz="4400" b="1" i="1" dirty="0"/>
            </a:br>
            <a:r>
              <a:rPr lang="ru-RU" sz="4400" b="1" i="1" dirty="0"/>
              <a:t>Сколько крыльев у котёнка,</a:t>
            </a:r>
            <a:br>
              <a:rPr lang="ru-RU" sz="4400" b="1" i="1" dirty="0"/>
            </a:br>
            <a:r>
              <a:rPr lang="ru-RU" sz="4400" b="1" i="1" dirty="0"/>
              <a:t>Сколько в алфавите цифр,</a:t>
            </a:r>
            <a:br>
              <a:rPr lang="ru-RU" sz="4400" b="1" i="1" dirty="0"/>
            </a:br>
            <a:r>
              <a:rPr lang="ru-RU" sz="4400" b="1" i="1" dirty="0"/>
              <a:t>Сколько гор проглотит тигр,</a:t>
            </a:r>
            <a:br>
              <a:rPr lang="ru-RU" sz="4400" b="1" i="1" dirty="0"/>
            </a:br>
            <a:r>
              <a:rPr lang="ru-RU" sz="4400" b="1" i="1" dirty="0"/>
              <a:t>Сколько мышка весит тонн,</a:t>
            </a:r>
            <a:br>
              <a:rPr lang="ru-RU" sz="4400" b="1" i="1" dirty="0"/>
            </a:br>
            <a:r>
              <a:rPr lang="ru-RU" sz="4400" b="1" i="1" dirty="0"/>
              <a:t>Сколько в стае рыб ворон,</a:t>
            </a:r>
            <a:br>
              <a:rPr lang="ru-RU" sz="4400" b="1" i="1" dirty="0"/>
            </a:br>
            <a:r>
              <a:rPr lang="ru-RU" sz="4400" b="1" i="1" dirty="0"/>
              <a:t>Сколько зайцев съела моль,</a:t>
            </a:r>
            <a:br>
              <a:rPr lang="ru-RU" sz="4400" b="1" i="1" dirty="0"/>
            </a:br>
            <a:r>
              <a:rPr lang="ru-RU" sz="4400" b="1" i="1" dirty="0"/>
              <a:t>Знает только цифра…</a:t>
            </a:r>
            <a:endParaRPr lang="ru-RU" sz="4400" b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103</Words>
  <Application>Microsoft Office PowerPoint</Application>
  <PresentationFormat>Экран (4:3)</PresentationFormat>
  <Paragraphs>29</Paragraphs>
  <Slides>15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Сколько всего шаров? </vt:lpstr>
      <vt:lpstr>Примеры:</vt:lpstr>
      <vt:lpstr>Слайд 4</vt:lpstr>
      <vt:lpstr>4  3  6  2  5  7  1 </vt:lpstr>
      <vt:lpstr>Слайд 6</vt:lpstr>
      <vt:lpstr>2. Будьте добрее друг к другу.</vt:lpstr>
      <vt:lpstr> 4  3  2  1  </vt:lpstr>
      <vt:lpstr>Слайд 9</vt:lpstr>
      <vt:lpstr>Слайд 10</vt:lpstr>
      <vt:lpstr>Слайд 11</vt:lpstr>
      <vt:lpstr>Помоги другу в трудную минуту.</vt:lpstr>
      <vt:lpstr>Работа в парах:  (учебник с.72)</vt:lpstr>
      <vt:lpstr>Самостоятельная работа  (учебник с.72)</vt:lpstr>
      <vt:lpstr>ЗАПОМНИ: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APRO</dc:creator>
  <cp:lastModifiedBy>APRO</cp:lastModifiedBy>
  <cp:revision>14</cp:revision>
  <dcterms:created xsi:type="dcterms:W3CDTF">2022-11-05T08:47:35Z</dcterms:created>
  <dcterms:modified xsi:type="dcterms:W3CDTF">2022-11-05T11:01:18Z</dcterms:modified>
</cp:coreProperties>
</file>